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86" r:id="rId1"/>
  </p:sldMasterIdLst>
  <p:notesMasterIdLst>
    <p:notesMasterId r:id="rId22"/>
  </p:notesMasterIdLst>
  <p:handoutMasterIdLst>
    <p:handoutMasterId r:id="rId23"/>
  </p:handoutMasterIdLst>
  <p:sldIdLst>
    <p:sldId id="299" r:id="rId2"/>
    <p:sldId id="300" r:id="rId3"/>
    <p:sldId id="301" r:id="rId4"/>
    <p:sldId id="304" r:id="rId5"/>
    <p:sldId id="321" r:id="rId6"/>
    <p:sldId id="307" r:id="rId7"/>
    <p:sldId id="320" r:id="rId8"/>
    <p:sldId id="309" r:id="rId9"/>
    <p:sldId id="322" r:id="rId10"/>
    <p:sldId id="308" r:id="rId11"/>
    <p:sldId id="310" r:id="rId12"/>
    <p:sldId id="305" r:id="rId13"/>
    <p:sldId id="314" r:id="rId14"/>
    <p:sldId id="317" r:id="rId15"/>
    <p:sldId id="319" r:id="rId16"/>
    <p:sldId id="318" r:id="rId17"/>
    <p:sldId id="315" r:id="rId18"/>
    <p:sldId id="306" r:id="rId19"/>
    <p:sldId id="316" r:id="rId20"/>
    <p:sldId id="303" r:id="rId21"/>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1pPr>
    <a:lvl2pPr marL="4572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2pPr>
    <a:lvl3pPr marL="9144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3pPr>
    <a:lvl4pPr marL="13716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4pPr>
    <a:lvl5pPr marL="18288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5pPr>
    <a:lvl6pPr marL="2286000" algn="l" defTabSz="914400" rtl="0" eaLnBrk="1" latinLnBrk="0" hangingPunct="1">
      <a:defRPr kern="1200">
        <a:solidFill>
          <a:schemeClr val="tx1"/>
        </a:solidFill>
        <a:latin typeface="Constantia" panose="02030602050306030303" pitchFamily="18" charset="0"/>
        <a:ea typeface="+mn-ea"/>
        <a:cs typeface="+mn-cs"/>
      </a:defRPr>
    </a:lvl6pPr>
    <a:lvl7pPr marL="2743200" algn="l" defTabSz="914400" rtl="0" eaLnBrk="1" latinLnBrk="0" hangingPunct="1">
      <a:defRPr kern="1200">
        <a:solidFill>
          <a:schemeClr val="tx1"/>
        </a:solidFill>
        <a:latin typeface="Constantia" panose="02030602050306030303" pitchFamily="18" charset="0"/>
        <a:ea typeface="+mn-ea"/>
        <a:cs typeface="+mn-cs"/>
      </a:defRPr>
    </a:lvl7pPr>
    <a:lvl8pPr marL="3200400" algn="l" defTabSz="914400" rtl="0" eaLnBrk="1" latinLnBrk="0" hangingPunct="1">
      <a:defRPr kern="1200">
        <a:solidFill>
          <a:schemeClr val="tx1"/>
        </a:solidFill>
        <a:latin typeface="Constantia" panose="02030602050306030303" pitchFamily="18" charset="0"/>
        <a:ea typeface="+mn-ea"/>
        <a:cs typeface="+mn-cs"/>
      </a:defRPr>
    </a:lvl8pPr>
    <a:lvl9pPr marL="3657600" algn="l" defTabSz="914400" rtl="0" eaLnBrk="1" latinLnBrk="0" hangingPunct="1">
      <a:defRPr kern="1200">
        <a:solidFill>
          <a:schemeClr val="tx1"/>
        </a:solidFill>
        <a:latin typeface="Constantia" panose="02030602050306030303"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0024"/>
    <a:srgbClr val="7D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76" autoAdjust="0"/>
    <p:restoredTop sz="91745" autoAdjust="0"/>
  </p:normalViewPr>
  <p:slideViewPr>
    <p:cSldViewPr snapToGrid="0" snapToObjects="1">
      <p:cViewPr varScale="1">
        <p:scale>
          <a:sx n="101" d="100"/>
          <a:sy n="101" d="100"/>
        </p:scale>
        <p:origin x="1784" y="184"/>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80B184D6-414C-4079-A8E9-CF042533179D}" type="datetimeFigureOut">
              <a:rPr lang="en-US"/>
              <a:pPr>
                <a:defRPr/>
              </a:pPr>
              <a:t>3/24/24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59FA0BCA-FC10-49BE-A2F8-BA289E01C496}" type="slidenum">
              <a:rPr lang="en-US"/>
              <a:pPr>
                <a:defRPr/>
              </a:pPr>
              <a:t>‹#›</a:t>
            </a:fld>
            <a:endParaRPr lang="en-US"/>
          </a:p>
        </p:txBody>
      </p:sp>
    </p:spTree>
    <p:extLst>
      <p:ext uri="{BB962C8B-B14F-4D97-AF65-F5344CB8AC3E}">
        <p14:creationId xmlns:p14="http://schemas.microsoft.com/office/powerpoint/2010/main" val="2307124841"/>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2T09:10:01.208"/>
    </inkml:context>
    <inkml:brush xml:id="br0">
      <inkml:brushProperty name="width" value="0.035" units="cm"/>
      <inkml:brushProperty name="height" value="0.035" units="cm"/>
      <inkml:brushProperty name="color" value="#FFFFFF"/>
    </inkml:brush>
  </inkml:definitions>
  <inkml:trace contextRef="#ctx0" brushRef="#br0">418 548 24575,'-9'1'0,"1"0"0,-1 1 0,0 0 0,-12 4 0,-26 6 0,-32-9 0,47-3 0,26 0 0,9 0 0,14-1 0,31 0 0,-46 1 0,0 0 0,0 1 0,0-1 0,0 0 0,1 1 0,-1-1 0,0 1 0,0 0 0,0-1 0,0 1 0,0 0 0,-1 0 0,1 1 0,0-1 0,0 0 0,2 3 0,-4-4 0,0 1 0,0 0 0,0 0 0,0-1 0,0 1 0,-1 0 0,1 0 0,0-1 0,0 1 0,0 0 0,-1-1 0,1 1 0,0 0 0,-1-1 0,1 1 0,-1 0 0,1-1 0,-1 1 0,1-1 0,-1 1 0,1-1 0,-1 1 0,1-1 0,-1 1 0,0-1 0,1 0 0,-1 1 0,0-1 0,1 0 0,-1 1 0,0-1 0,1 0 0,-1 0 0,-1 0 0,-26 11 0,23-9 0,0 0 0,0 0 0,0-1 0,0 0 0,-1 0 0,1 0 0,-1-1 0,1 0 0,0 0 0,-1 0 0,1 0 0,-10-3 0,3-2 0,0 0 0,0 1 0,-1 1 0,-19-3 0,17 3 0,1 0 0,0 0 0,-16-7 0,28 9 0,1 0 0,-1 0 0,0 0 0,1 0 0,-1-1 0,1 1 0,-1-1 0,1 1 0,-1-1 0,1 1 0,0-1 0,0 0 0,0 1 0,0-1 0,0 0 0,0 0 0,1 0 0,-1 0 0,0 0 0,1 0 0,0 0 0,-1 0 0,1 0 0,0 0 0,0 0 0,0 0 0,0 0 0,0 0 0,1 0 0,-1 0 0,1 0 0,-1 0 0,1 0 0,0 1 0,1-4 0,0 0 0,0 0 0,0 0 0,0 1 0,1-1 0,0 0 0,0 1 0,0 0 0,1 0 0,-1 0 0,1 0 0,0 0 0,6-4 0,-9 7 0,0 1 0,0-1 0,-1 1 0,1 0 0,0-1 0,0 1 0,-1-1 0,1 1 0,0 0 0,0 0 0,0 0 0,0-1 0,0 1 0,-1 0 0,1 0 0,0 0 0,0 0 0,0 0 0,0 1 0,0-1 0,0 0 0,-1 0 0,1 0 0,0 1 0,0-1 0,0 1 0,-1-1 0,1 0 0,1 2 0,-1-1 0,0 1 0,1 0 0,-1-1 0,0 1 0,0 0 0,0 0 0,-1 0 0,1 0 0,0 0 0,-1 0 0,1 0 0,-1 3 0,2 11 0,-1 0 0,-3 28 0,2-31 0,0 5 0,1-13 0,-1 1 0,0-1 0,0 0 0,0 1 0,-1-1 0,0 0 0,0 1 0,0-1 0,-3 8 0,3-13 0,1 0 0,0 1 0,0-1 0,0 0 0,0 0 0,0 1 0,0-1 0,-1 0 0,1 0 0,0 0 0,0 1 0,0-1 0,-1 0 0,1 0 0,0 0 0,0 0 0,-1 1 0,1-1 0,0 0 0,0 0 0,-1 0 0,1 0 0,0 0 0,0 0 0,-1 0 0,1 0 0,0 0 0,0 0 0,-1 0 0,1 0 0,0 0 0,-1 0 0,1 0 0,0 0 0,0 0 0,-1 0 0,1 0 0,0 0 0,0 0 0,-1-1 0,-9-11 0,-1-16 0,10 23 0,0 0 0,0 0 0,0 0 0,0 0 0,1-1 0,0 1 0,0 0 0,0 0 0,1-1 0,-1 1 0,3-8 0,-1 11 0,-1 0 0,1 0 0,-1 1 0,1-1 0,-1 0 0,1 0 0,0 1 0,0-1 0,0 1 0,0 0 0,0-1 0,0 1 0,0 0 0,0 0 0,1 0 0,-1 1 0,0-1 0,0 0 0,1 1 0,-1 0 0,1-1 0,-1 1 0,0 0 0,1 0 0,-1 0 0,4 1 0,90 10 0,-51-5 0,-44-6 0,0 0 0,-1 0 0,1-1 0,-1 1 0,1 0 0,0 0 0,-1 0 0,1 0 0,0 0 0,-1 1 0,1-1 0,0 0 0,-1 0 0,1 0 0,-1 0 0,1 1 0,-1-1 0,1 0 0,0 1 0,-1-1 0,1 0 0,-1 1 0,1-1 0,-1 1 0,0-1 0,1 1 0,-1-1 0,1 1 0,-1-1 0,0 1 0,1-1 0,-1 1 0,0-1 0,1 2 0,-17 14 0,-34 7 0,182-19 0,-97-1 0,-31 0 0,-22 4 0,-137 26 0,212-48 0,-44 12 0,1 0 0,-1-1 0,0-1 0,0 0 0,13-7 0,-72 11 0,35 1 0,-19 0 0,28-3 0,18-6 0,43-17 0,62-38 0,-97 45 0,-6 5 0,-18 14 0,-1 0 0,1 0 0,0 0 0,0 1 0,0-1 0,0 0 0,0 0 0,0 0 0,0 0 0,0 0 0,0 1 0,0-1 0,0 0 0,0 0 0,0 0 0,0 0 0,0 1 0,0-1 0,0 0 0,0 0 0,0 0 0,0 0 0,0 1 0,0-1 0,0 0 0,0 0 0,0 0 0,0 0 0,0 0 0,0 1 0,0-1 0,0 0 0,0 0 0,0 0 0,1 0 0,-1 0 0,0 0 0,0 1 0,0-1 0,0 0 0,0 0 0,0 0 0,1 0 0,-1 0 0,0 0 0,0 0 0,0 0 0,0 0 0,0 0 0,1 0 0,-1 0 0,0 0 0,0 0 0,0 0 0,0 0 0,1 0 0,-1 0 0,0 0 0,0 0 0,0 0 0,0 0 0,1 0 0,-1 0 0,-1 7 0,1-1 0,0 1 0,0-1 0,1 1 0,0-1 0,0 1 0,0-1 0,1 1 0,0-1 0,0 0 0,0 0 0,1 0 0,0 0 0,0 0 0,7 8 0,-5-6 0,-1-1 0,0 0 0,0 1 0,-1 0 0,0 0 0,-1 0 0,1 0 0,1 12 0,-6-45 0,1 8 0,0 1 0,1 0 0,1 0 0,3-17 0,-4 33 0,0 0 0,0 1 0,0-1 0,0 0 0,0 0 0,0 0 0,0 0 0,0 0 0,0 0 0,0 0 0,1 0 0,-1 0 0,0 0 0,0 0 0,0 0 0,0 0 0,0 0 0,0 0 0,0 0 0,0 0 0,0 0 0,0 0 0,1 0 0,-1 0 0,0 0 0,0 0 0,0 0 0,0 0 0,0 0 0,0 0 0,0 0 0,0 0 0,0 0 0,1 0 0,-1 0 0,0 0 0,0 0 0,0 0 0,0 0 0,0 0 0,0 0 0,0 0 0,0-1 0,4 21 0,0 24 0,-5-20 0,0-17 0,0 0 0,1-1 0,0 1 0,1-1 0,-1 1 0,1-1 0,0 1 0,4 9 0,3-70 0,-8-8 0,-65 109 0,53-39 0,-1 1 0,0-1 0,0-1 0,-1 0 0,0-1 0,0-1 0,-19 5 0,18-12 0,16-8 0,21-19 0,-12 16 0,-10 12 0,-1 1 0,0-1 0,0 1 0,1 0 0,-1-1 0,0 1 0,0 0 0,1-1 0,-1 1 0,0 0 0,0 0 0,0 0 0,0 0 0,1-1 0,-1 1 0,0 1 0,0-1 0,0 0 0,0 0 0,1 0 0,-1 0 0,0 0 0,-1 1 0,-24 5 0,24-5 0,-22 6 0,35-8 0,39-10 0,-45 9 0,7-1 0,0-1 0,0 0 0,0-1 0,-1 0 0,12-7 0,-21 10 0,1 0 0,-1 1 0,0-1 0,0 0 0,0 0 0,0 0 0,0 0 0,0-1 0,-1 1 0,1 0 0,-1-1 0,1 1 0,-1-1 0,0 1 0,0-1 0,0 0 0,-1 0 0,1 1 0,0-1 0,-1 0 0,0 0 0,0 0 0,0 1 0,0-1 0,0 0 0,-1 0 0,1 0 0,-2-3 0,2 4 0,-1 1 0,0-1 0,1 0 0,0 0 0,-1 0 0,1 0 0,0 0 0,0-1 0,0 1 0,0 0 0,0 0 0,0 0 0,1 0 0,-1 0 0,1 0 0,-1 0 0,1 0 0,0 1 0,0-1 0,0 0 0,0 0 0,0 0 0,0 1 0,0-1 0,3-2 0,-54 10 0,45-5 0,-2 0 0,-1 1 0,0-2 0,0 1 0,1-1 0,-1 0 0,-9-2 0,15 2 0,1 0 0,0-1 0,-1 1 0,1-1 0,0 0 0,0 1 0,-1-1 0,1 0 0,0 0 0,0 0 0,0 1 0,0-1 0,0 0 0,0-1 0,0 1 0,0 0 0,0 0 0,1 0 0,-1-1 0,0 1 0,1 0 0,-1 0 0,1-1 0,-1 1 0,1-1 0,0 1 0,0 0 0,0-1 0,-1 1 0,1-1 0,1 1 0,-1 0 0,0-1 0,0 1 0,0-1 0,1 1 0,-1 0 0,1-1 0,-1 1 0,2-2 0,13-40 0,-11 36 0,-1-1 0,0 0 0,0 1 0,-1-1 0,0 0 0,1-10 0,-4 17 0,1 0 0,0 0 0,0 0 0,0-1 0,-1 1 0,1 0 0,0 0 0,-1 0 0,1 0 0,-1 0 0,1 1 0,-1-1 0,1 0 0,-1 0 0,0 0 0,0 0 0,1 1 0,-1-1 0,0 0 0,0 0 0,0 1 0,0-1 0,0 1 0,0-1 0,0 1 0,0-1 0,0 1 0,0 0 0,0-1 0,-2 1 0,-37-5 0,33 5 0,-92 0 0,62 2 0,1-2 0,-45-7 0,105 3 0,27 1 0,150 3 0,-184 4 0,-24 5 0,-39 16 0,25-13 0,22-11 0,0-1 0,-1 0 0,1 0 0,-1 0 0,1 0 0,-1 0 0,1 1 0,-1-1 0,1 0 0,-1 0 0,1 0 0,-1 1 0,1-1 0,-1 0 0,1 0 0,-1 1 0,0-1 0,1 0 0,-1 1 0,0-1 0,1 1 0,-1-1 0,0 0 0,1 1 0,-1-1 0,0 1 0,0-1 0,0 1 0,1-1 0,-1 1 0,0-1 0,0 1 0,0-1 0,0 1 0,0-1 0,0 1 0,0-1 0,0 1 0,0-1 0,0 1 0,0-1 0,0 1 0,0-1 0,-1 1 0,1-1 0,0 1 0,0-1 0,0 1 0,-1-1 0,1 0 0,0 1 0,-1-1 0,1 1 0,0-1 0,-1 0 0,1 1 0,0-1 0,-1 0 0,1 1 0,-1-1 0,1 0 0,-1 0 0,1 0 0,-1 1 0,1-1 0,-1 0 0,1 0 0,-1 0 0,1 0 0,-1 0 0,-2 1 0,1 0 0,-1 0 0,1 0 0,-1-1 0,0 1 0,1-1 0,-1 0 0,0 0 0,1 0 0,-1 0 0,1 0 0,-1-1 0,0 1 0,1-1 0,-1 1 0,1-1 0,-1 0 0,1 0 0,-1 0 0,1-1 0,0 1 0,0 0 0,-1-1 0,1 0 0,0 1 0,0-1 0,1 0 0,-1 0 0,0 0 0,1 0 0,-1 0 0,1-1 0,-1 1 0,1 0 0,0-1 0,0 1 0,0-1 0,0 1 0,1-1 0,-1 1 0,0-4 0,-2-13 0,0 0 0,1 0 0,1 0 0,1-27 0,0 37 0,1 4 0,-1-1 0,0 0 0,-1 0 0,1 1 0,-1-1 0,0 0 0,-3-8 0,4 14 0,0-1 0,-1 1 0,1-1 0,0 1 0,0 0 0,-1-1 0,1 1 0,0 0 0,-1-1 0,1 1 0,0 0 0,-1-1 0,1 1 0,0 0 0,-1-1 0,1 1 0,-1 0 0,1 0 0,-1 0 0,1 0 0,-1-1 0,1 1 0,0 0 0,-1 0 0,1 0 0,-1 0 0,1 0 0,-1 0 0,1 0 0,-1 0 0,1 0 0,-2 1 0,0 0 0,0 0 0,0 0 0,-1 1 0,1-1 0,0 1 0,0-1 0,0 1 0,1 0 0,-1 0 0,-2 3 0,-80 117 0,84-121 0,0-1 0,-1 1 0,1-1 0,0 1 0,0-1 0,-1 1 0,1-1 0,0 1 0,-1-1 0,1 1 0,-1-1 0,1 1 0,-1-1 0,1 0 0,-1 1 0,1-1 0,-1 0 0,1 1 0,-1-1 0,1 0 0,-1 0 0,1 0 0,-1 1 0,0-1 0,1 0 0,-1 0 0,1 0 0,-1 0 0,0 0 0,1 0 0,-1 0 0,-1 0 0,-9-18 0,0-31 0,11 48 0,-3-38 0,3 30 0,0 0 0,-1 0 0,0 0 0,0 0 0,-1 0 0,-1 0 0,-5-16 0,8 25 0,0 0 0,0 0 0,0 0 0,0 0 0,0-1 0,0 1 0,0 0 0,0 0 0,-1 0 0,1 0 0,0 0 0,0-1 0,0 1 0,0 0 0,0 0 0,0 0 0,0 0 0,0 0 0,0 0 0,0-1 0,-1 1 0,1 0 0,0 0 0,0 0 0,0 0 0,0 0 0,0 0 0,-1 0 0,1 0 0,0 0 0,0 0 0,0 0 0,0 0 0,0 0 0,-1 0 0,1 0 0,0 0 0,0 0 0,0 0 0,0 0 0,0 0 0,-1 0 0,1 0 0,0 0 0,0 0 0,0 0 0,0 0 0,-1 0 0,1 0 0,0 0 0,0 0 0,0 0 0,0 0 0,0 1 0,-4 11 0,1 16 0,2 0 0,0-16 0,0 0 0,1 1 0,0-1 0,1 0 0,0 1 0,7 22 0,-8-35 0,0 0 0,0 0 0,0 1 0,0-1 0,0 0 0,0 0 0,0 1 0,0-1 0,0 0 0,0 0 0,0 0 0,0 1 0,1-1 0,-1 0 0,0 0 0,0 1 0,0-1 0,0 0 0,1 0 0,-1 0 0,0 0 0,0 1 0,0-1 0,1 0 0,-1 0 0,0 0 0,0 0 0,1 0 0,-1 0 0,0 0 0,0 0 0,1 0 0,-1 1 0,0-1 0,0 0 0,1 0 0,-1 0 0,0 0 0,0-1 0,1 1 0,-1 0 0,0 0 0,0 0 0,1 0 0,-1 0 0,0 0 0,10-14 0,2-17 0,-1 8 0,-11 23 0,0 0 0,1 0 0,-1 0 0,0 0 0,1 0 0,-1 0 0,0 0 0,0 0 0,1 0 0,-1 1 0,0-1 0,1 0 0,-1 0 0,0 0 0,0 0 0,1 0 0,-1 1 0,0-1 0,0 0 0,1 0 0,-1 1 0,0-1 0,0 0 0,0 0 0,1 1 0,-1-1 0,0 0 0,0 0 0,0 1 0,0-1 0,0 0 0,0 1 0,0-1 0,1 0 0,-1 1 0,0-1 0,0 1 0,10 52 0,-8-38 0,9 57 0,0-1 0,-7-53 0,-3-21 0,-1-62 0,1 13 0,-3-1 0,-1 1 0,-13-60 0,15 111 0,1 0 0,0 0 0,-1 0 0,1 0 0,0-1 0,-1 1 0,1 0 0,0 0 0,0 0 0,0 0 0,0 0 0,0 0 0,0 0 0,1 0 0,-1 0 0,0 0 0,0-1 0,1 1 0,-1 0 0,1 0 0,-1 0 0,1 0 0,-1 1 0,1-1 0,0 0 0,-1 0 0,1 0 0,0 0 0,0 1 0,-1-1 0,3-1 0,0 1 0,-1 1 0,1-1 0,-1 1 0,1 0 0,0 0 0,-1 0 0,1 0 0,0 0 0,-1 0 0,1 1 0,0-1 0,4 3 0,9 2 0,0 1 0,-1 1 0,16 10 0,-28-15 0,0 0 0,0 0 0,0 1 0,-1-1 0,1 1 0,-1 0 0,0-1 0,0 1 0,0 0 0,0 1 0,1 2 0,14-16 0,6-8 0,-27 11 0,-18 2 0,22 5 0,0 0 0,0 0 0,-1 0 0,1 0 0,0 0 0,0 0 0,0 0 0,-1 0 0,1 0 0,0 0 0,0 0 0,0 0 0,-1 0 0,1 0 0,0 0 0,0 0 0,0 0 0,0 0 0,-1 0 0,1 0 0,0-1 0,0 1 0,0 0 0,0 0 0,-1 0 0,1 0 0,0 0 0,0 0 0,0-1 0,0 1 0,0 0 0,0 0 0,-1 0 0,1 0 0,0 0 0,0-1 0,0 1 0,0 0 0,0 0 0,0 0 0,0-1 0,0 1 0,0 0 0,0 0 0,0 0 0,0-1 0,0 1 0,0 0 0,0 0 0,0 0 0,0 0 0,0-1 0,0 1 0,0 0 0,0 0 0,1-1 0,12-10 0,31-11 0,-37 19 0,1-1 0,32-15 0,-38 18 0,-1 0 0,1 1 0,0-1 0,-1 1 0,1-1 0,0 1 0,0 0 0,-1-1 0,1 1 0,0 0 0,0 0 0,-1 0 0,1 0 0,0 1 0,0-1 0,0 0 0,-1 1 0,3 0 0,-6 2 0,0 0 0,-1-1 0,1 1 0,0-1 0,-1 1 0,0-1 0,0 0 0,0 0 0,0 0 0,0 0 0,-3 1 0,-53 17 0,48-17 0,0 0 0,1 0 0,-1 1 0,-16 10 0,40-15 0,-9 1 0,0 0 0,1 0 0,-1 0 0,0 0 0,1-1 0,-1 0 0,0 0 0,0 0 0,0 0 0,8-4 0,-16 3 0,0 0 0,0 1 0,0 0 0,0 0 0,-1 0 0,1 0 0,0 1 0,-6-1 0,-26-2 0,27 0 0,26-1 0,-7 3-151,1 0-1,-1 1 0,0 0 0,1 0 1,-1 2-1,0-1 0,1 1 1,17 6-1,-19-4-6674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2T09:10:31.258"/>
    </inkml:context>
    <inkml:brush xml:id="br0">
      <inkml:brushProperty name="width" value="0.035" units="cm"/>
      <inkml:brushProperty name="height" value="0.035" units="cm"/>
      <inkml:brushProperty name="color" value="#FFFFFF"/>
    </inkml:brush>
  </inkml:definitions>
  <inkml:trace contextRef="#ctx0" brushRef="#br0">114 431 24575,'3'3'0,"-1"0"0,0 0 0,-1 0 0,1 0 0,0 0 0,-1 1 0,0-1 0,0 0 0,0 1 0,0-1 0,0 1 0,0 5 0,2 24 0,-1 0 0,-6 66 0,1-151 0,9 10 0,2 1 0,15-51 0,-17 146 0,-6-38 0,1 0 0,-2-1 0,0 1 0,-1 0 0,0-1 0,-6 19 0,2-29 0,3-17 0,1-17 0,2 28 0,0-7 0,1-1 0,0 1 0,1 0 0,0-1 0,0 1 0,1 0 0,-1 0 0,6-9 0,-4 60 0,-4-28 0,0 0 0,0 0 0,-2 0 0,1 0 0,-2 0 0,0-1 0,-8 22 0,6-56 0,2-14 0,5-23 0,18-104 0,-15 127 0,-4 30 0,1 0 0,-1 0 0,1 0 0,-1 0 0,1 0 0,0 1 0,1-1 0,-1 1 0,1 0 0,-1-1 0,1 1 0,6-5 0,43-32 0,-39 31 0,21-16 0,1 2 0,41-20 0,-66 40 0,-8 7 0,-15 17 0,-26 24 0,1-11 0,26-25 0,2 0 0,-1 1 0,-13 16 0,24-25 0,-1 0 0,1 0 0,-1 0 0,1 1 0,0-1 0,0 0 0,-1 0 0,1 0 0,0 1 0,0-1 0,0 0 0,0 0 0,0 0 0,1 1 0,-1-1 0,0 0 0,0 0 0,1 0 0,-1 0 0,1 1 0,-1-1 0,1 0 0,0 0 0,0 1 0,-1-2 0,1 1 0,-1-1 0,0 1 0,1-1 0,-1 1 0,0-1 0,1 0 0,-1 1 0,1-1 0,-1 0 0,1 1 0,-1-1 0,1 0 0,-1 0 0,1 1 0,-1-1 0,1 0 0,-1 0 0,1 0 0,-1 0 0,1 0 0,0 0 0,-1 0 0,1 0 0,-1 0 0,1 0 0,-1 0 0,1 0 0,-1 0 0,1 0 0,-1 0 0,1-1 0,-1 1 0,1 0 0,-1 0 0,1-1 0,-1 1 0,1 0 0,-1-1 0,1 1 0,-1 0 0,1-1 0,-1 1 0,0-1 0,1 1 0,-1 0 0,0-1 0,0 1 0,1-1 0,-1 1 0,0-1 0,0 1 0,1-1 0,-1 0 0,0 0 0,20-45 0,-17 36 0,0 1 0,1 0 0,0 0 0,0 0 0,1 1 0,0 0 0,11-14 0,-15 22 0,-1 0 0,1 0 0,0-1 0,-1 1 0,1 0 0,-1 0 0,1 0 0,0 0 0,-1 0 0,1 0 0,-1 0 0,1 0 0,0 0 0,-1 0 0,1 0 0,-1 0 0,1 0 0,-1 1 0,1-1 0,0 0 0,-1 0 0,1 1 0,-1-1 0,1 0 0,-1 1 0,1-1 0,-1 1 0,0-1 0,1 0 0,-1 1 0,1-1 0,-1 1 0,0-1 0,1 1 0,-1-1 0,0 1 0,0 0 0,1-1 0,-1 1 0,0-1 0,0 1 0,0-1 0,0 1 0,0 0 0,0-1 0,0 2 0,11 35 0,-10-34 0,29 145 0,-30-148 0,0 0 0,1 0 0,-1-1 0,0 1 0,0 0 0,0 0 0,0 0 0,0 0 0,0 0 0,0 0 0,0 0 0,0 0 0,0 0 0,0-1 0,0 1 0,0 0 0,1 0 0,-1 0 0,0 0 0,0 0 0,0 0 0,0 0 0,0 0 0,0 0 0,0 0 0,0 0 0,1 0 0,-1 0 0,0 0 0,0 0 0,0 0 0,0 0 0,0 0 0,0 0 0,0 0 0,0 0 0,1 0 0,-1 0 0,0 0 0,0 0 0,0 0 0,0 0 0,0 0 0,0 0 0,0 0 0,0 0 0,1 0 0,-1 1 0,0-1 0,0 0 0,0 0 0,0 0 0,0 0 0,0 0 0,0 0 0,0 0 0,0 0 0,0 0 0,0 1 0,0-1 0,0 0 0,0 0 0,0 0 0,0 0 0,0 0 0,0 0 0,0 0 0,0 1 0,6-16 0,3-18 0,-5-15 0,-2 30 0,0-1 0,7-28 0,3 104 0,-10-10 0,-2 1 0,-2 0 0,-10 55 0,-1-153 0,-1-126 0,15 243 0,1-20 0,-3 0 0,-9 73 0,2-142 0,1-19 0,3-51 0,3 53 0,1 30 0,-1 12 0,-2 18 0,0 0 0,-2 0 0,0-1 0,-13 33 0,4-115 0,8-153 0,6 212 0,0 0 0,1 0 0,-1 0 0,1 0 0,0-1 0,0 1 0,0 1 0,1-1 0,-1 0 0,1 0 0,-1 0 0,1 1 0,0-1 0,0 1 0,0-1 0,0 1 0,1 0 0,4-4 0,10-12 0,-72 32 0,43-10 0,8-2 0,-1 0 0,0 0 0,1 0 0,-1-1 0,0 0 0,0 0 0,0 0 0,0-1 0,0 1 0,0-1 0,0 0 0,-8-2 0,13 2 0,0-1 0,-1 0 0,1 1 0,0-1 0,0 0 0,0 0 0,0 0 0,0 1 0,0-1 0,0 0 0,0 0 0,0 1 0,0-1 0,0 0 0,1 0 0,-1 0 0,0 1 0,0-1 0,1 0 0,-1 1 0,1-1 0,-1 0 0,0 1 0,1-1 0,-1 1 0,1-1 0,0 0 0,-1 1 0,1-1 0,-1 1 0,1-1 0,1 1 0,22-23 0,-24 22 0,20-14 0,0 1 0,31-17 0,-24 15 0,-65 13 0,37 3 0,0 0 0,0 0 0,1 0 0,-1-1 0,0 1 0,0 0 0,1 0 0,-1-1 0,0 1 0,1 0 0,-1-1 0,0 1 0,1-1 0,-1 1 0,1-1 0,-1 1 0,1-1 0,-1 0 0,1 1 0,-1-1 0,1 0 0,-1 1 0,1-2 0,0 0 0,0 1 0,0 0 0,1-1 0,-1 1 0,1-1 0,0 1 0,-1 0 0,1 0 0,0-1 0,0 1 0,-1 0 0,1 0 0,0 0 0,0 0 0,0 0 0,0 0 0,1 0 0,-1 0 0,2-1 0,7-8 0,-11 5 0,-24 5 0,-46 16 0,65-14 0,-22 7 0,49-11 0,-14 1 0,-1 0 0,0-1 0,0 1 0,0 1 0,1-1 0,-1 1 0,0 0 0,0 0 0,0 1 0,9 2 0,-15-3 0,0 0 0,0 0 0,1 0 0,-1 0 0,0 0 0,0 1 0,1-1 0,-1 0 0,0 0 0,0 0 0,0 1 0,1-1 0,-1 0 0,0 0 0,0 1 0,0-1 0,0 0 0,0 0 0,0 1 0,0-1 0,1 0 0,-1 1 0,0-1 0,0 0 0,0 1 0,0-1 0,0 0 0,0 0 0,0 1 0,0-1 0,0 0 0,-1 1 0,1-1 0,0 0 0,0 0 0,0 1 0,0-1 0,0 0 0,-1 1 0,-10 13 0,-18 8 0,29-22 0,-15 10 0,-81 50 0,86-55 0,0 0 0,-1-1 0,1 0 0,-1-1 0,0 0 0,0 0 0,-21 1 0,32-4 0,-1 0 0,1 0 0,-1 0 0,1 1 0,-1-1 0,1 0 0,-1 0 0,1 0 0,0 0 0,-1 0 0,1-1 0,-1 1 0,1 0 0,-1 0 0,1 0 0,-1 0 0,1 0 0,0-1 0,-1 1 0,1 0 0,-1 0 0,1-1 0,0 1 0,-1 0 0,1-1 0,0 1 0,-1 0 0,1-1 0,0 1 0,0 0 0,-1-1 0,1 1 0,0-1 0,0 1 0,0 0 0,0-1 0,-1 0 0,8-18 0,21-16 0,-8 13 0,0 1 0,2 1 0,0 1 0,1 1 0,32-20 0,-54 38 0,0 0 0,-1-1 0,1 1 0,0 0 0,-1-1 0,1 1 0,0 0 0,-1 0 0,1-1 0,0 1 0,0 0 0,-1 0 0,1 0 0,0 0 0,0 0 0,-1 0 0,1 0 0,0 1 0,-1-1 0,1 0 0,0 0 0,0 0 0,-1 1 0,1-1 0,0 0 0,-1 1 0,1-1 0,0 1 0,-1-1 0,1 1 0,-1-1 0,1 1 0,-1-1 0,1 1 0,-1-1 0,1 1 0,-1 0 0,0-1 0,1 1 0,-1 0 0,0-1 0,1 1 0,-1 0 0,0-1 0,0 1 0,0 0 0,0 0 0,0-1 0,0 1 0,0 0 0,0 0 0,0-1 0,0 1 0,0 1 0,0 2 0,0-1 0,0 0 0,-1 1 0,1-1 0,-1 0 0,1 0 0,-1 1 0,0-1 0,0 0 0,-1 0 0,-2 6 0,-54 35 0,108-47 0,43-10 0,-44 5 0,94-4 0,-142 12 0,1 0 0,-1 0 0,0 0 0,1 0 0,-1 0 0,0 0 0,0 0 0,1 0 0,-1 0 0,0 1 0,0-1 0,1 0 0,-1 1 0,0-1 0,0 1 0,0-1 0,0 1 0,0 0 0,1-1 0,-1 1 0,0 0 0,-1 0 0,1 0 0,0 0 0,0 0 0,1 1 0,-2 0 0,0-1 0,0 1 0,0 0 0,0-1 0,0 1 0,-1-1 0,1 1 0,-1-1 0,1 1 0,-1-1 0,1 1 0,-1-1 0,0 1 0,1-1 0,-1 0 0,0 1 0,-2 1 0,-5 7 0,-1 0 0,-1 0 0,-17 14 0,-6-1 0,-38 21 0,-28 20 0,96-61 0,1-1 0,0 1 0,0 0 0,0 0 0,0 0 0,1 0 0,-1 0 0,1 0 0,0 1 0,-1-1 0,0 6 0,-9 21 0,10-28 0,0 0 0,1-1 0,-1 1 0,0 0 0,0-1 0,0 1 0,0-1 0,-1 1 0,1-1 0,0 1 0,-1-1 0,1 0 0,-1 0 0,1 1 0,-1-1 0,0 0 0,1-1 0,-1 1 0,0 0 0,1 0 0,-4 0 0,2-2 0,1 0 0,0 0 0,0 0 0,0 0 0,0-1 0,0 1 0,0-1 0,1 1 0,-1-1 0,0 0 0,1 0 0,-1 1 0,1-1 0,0 0 0,-1 0 0,1-1 0,-1-2 0,-9-15 0,1 0 0,1-1 0,0 0 0,-7-33 0,-3 99 0,0 11 0,-23 56 0,45-167 0,1 32 0,-1 6 0,-4 36 0,-4 17 0,-1 0 0,-19 64 0,21-170 0,5 17 0,-1-66 0,-2 111 0,-1 0 0,1-1 0,-1 1 0,-1 1 0,-4-10 0,-21 101 0,22-68 0,1 0 0,0 0 0,1 0 0,1 1 0,1-1 0,-3 32 0,11-29 0,4-30 0,6-29 0,-4-6 0,-2-1 0,3-62 0,-13 200 0,3 93 0,19-82 0,-7-62 0,-10-33 0,-3-13 0,9-90 0,-1 31 0,-9 64 0,0 1 0,0 0 0,0 0 0,0-1 0,0 1 0,0 0 0,0 0 0,0-1 0,0 1 0,0 0 0,0-1 0,0 1 0,0 0 0,0 0 0,0-1 0,1 1 0,-1 0 0,0 0 0,0-1 0,0 1 0,0 0 0,0 0 0,1 0 0,-1-1 0,0 1 0,0 0 0,0 0 0,1 0 0,-1 0 0,0 0 0,0-1 0,1 1 0,-1 0 0,0 0 0,0 0 0,1 0 0,-1 0 0,0 0 0,1 0 0,-1 0 0,0 0 0,0 0 0,1 0 0,-1 0 0,0 0 0,0 0 0,1 0 0,-1 0 0,1 0 0,16 11 0,-16-10 0,1 1 0,-1-1 0,1 0 0,0 0 0,-1 0 0,1 0 0,0 0 0,0 0 0,0-1 0,-1 1 0,1 0 0,3 0 0,10-6 0,-1 0 0,-1-1 0,1 0 0,-1-1 0,20-15 0,-10 8 0,-20 13 0,-1 0 0,0-1 0,1 1 0,-1-1 0,0 0 0,0 0 0,0 0 0,0 0 0,0 0 0,-1 0 0,1 0 0,-1 0 0,1-1 0,-1 1 0,1-3 0,-1 4 0,-1 1 0,0-1 0,0 1 0,0-1 0,0 1 0,0-1 0,0 1 0,-1-1 0,1 1 0,0-1 0,0 1 0,0-1 0,0 1 0,0-1 0,-1 1 0,1 0 0,0-1 0,0 1 0,-1-1 0,1 1 0,0 0 0,-1-1 0,1 1 0,-1-1 0,1 1 0,0 0 0,-1-1 0,-25-4 0,18 5 0,-1 0 0,1 0 0,0 1 0,-1 0 0,-14 4 0,22-4 0,0-1 0,0 1 0,-1-1 0,1 1 0,0 0 0,0-1 0,0 1 0,-1 0 0,1 0 0,0 0 0,0 0 0,0 0 0,1 0 0,-1 0 0,0 0 0,0 0 0,0 0 0,1 1 0,-1-1 0,1 0 0,-1 1 0,1-1 0,-1 0 0,1 1 0,0-1 0,0 0 0,0 1 0,-1-1 0,1 0 0,0 1 0,1-1 0,-1 1 0,0-1 0,0 0 0,1 1 0,-1-1 0,1 0 0,-1 1 0,1-1 0,-1 0 0,1 0 0,0 0 0,-1 0 0,3 3 0,-1-1 0,1 1 0,0-1 0,-1 1 0,1-1 0,0 0 0,1 0 0,-1 0 0,0-1 0,1 1 0,0-1 0,4 3 0,-4-4 0,-1 1 0,0 0 0,0 0 0,0 0 0,0 0 0,0 1 0,0-1 0,0 1 0,-1 0 0,1-1 0,-1 1 0,0 0 0,0 1 0,0-1 0,0 0 0,2 7 0,-1 0 0,0 1 0,-1 0 0,0 0 0,-1 0 0,0 0 0,-1 0 0,0 0 0,-1 0 0,-2 15 0,2-21 0,0-1 0,-1 1 0,1-1 0,-1 1 0,0-1 0,0 0 0,-1 0 0,1 0 0,-1 0 0,0 0 0,0 0 0,0-1 0,0 0 0,-1 1 0,1-1 0,-1-1 0,0 1 0,0 0 0,0-1 0,0 0 0,0 0 0,-1 0 0,1 0 0,-6 1 0,4-1 0,0 0 0,0-1 0,0 0 0,0 0 0,0 0 0,-1 0 0,1-1 0,0 0 0,0-1 0,0 1 0,-1-1 0,1 0 0,0-1 0,0 1 0,0-1 0,1 0 0,-9-5 0,11 6 0,1 0 0,-1 0 0,1 0 0,-1 1 0,1-1 0,-1 1 0,0-1 0,1 1 0,-1 0 0,1 0 0,-1 0 0,0 1 0,1-1 0,-1 1 0,1-1 0,-1 1 0,-4 2 0,6-3 0,1 0 0,-1 1 0,0-1 0,0 0 0,1 1 0,-1-1 0,0 1 0,1-1 0,-1 1 0,0 0 0,1-1 0,-1 1 0,1-1 0,-1 1 0,1 0 0,0 0 0,-1-1 0,1 1 0,-1 0 0,1 0 0,0 1 0,0-1 0,0 0 0,0 1 0,0-1 0,1 0 0,-1 0 0,1 0 0,-1 0 0,1 0 0,-1 0 0,1 0 0,-1 0 0,1 0 0,0 0 0,0 0 0,0 0 0,-1 0 0,1 0 0,0-1 0,0 1 0,2 1 0,-1-1 0,-1-1 0,1 1 0,0 0 0,0-1 0,0 1 0,0-1 0,1 0 0,-1 1 0,0-1 0,0 0 0,0 0 0,0-1 0,0 1 0,0 0 0,0-1 0,0 1 0,0-1 0,0 0 0,3-1 0,46-22 0,-32 14 0,7-1 0,-22 10 0,1 0 0,-1-1 0,0 1 0,1-1 0,-1 0 0,0 0 0,0 0 0,0-1 0,0 1 0,-1-1 0,1 0 0,-1 0 0,0 0 0,1 0 0,-2-1 0,1 0 0,0 1 0,-1-1 0,1 0 0,2-8 0,-2 4-1365,-1 2-5461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D744B1B0-25C3-42D6-ACEC-11FE153FC81F}" type="datetimeFigureOut">
              <a:rPr lang="en-US"/>
              <a:pPr>
                <a:defRPr/>
              </a:pPr>
              <a:t>3/23/24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tr-TR" noProof="0"/>
              <a:t>Click to edit Master text styles</a:t>
            </a:r>
          </a:p>
          <a:p>
            <a:pPr lvl="1"/>
            <a:r>
              <a:rPr lang="tr-TR" noProof="0"/>
              <a:t>Second level</a:t>
            </a:r>
          </a:p>
          <a:p>
            <a:pPr lvl="2"/>
            <a:r>
              <a:rPr lang="tr-TR" noProof="0"/>
              <a:t>Third level</a:t>
            </a:r>
          </a:p>
          <a:p>
            <a:pPr lvl="3"/>
            <a:r>
              <a:rPr lang="tr-TR" noProof="0"/>
              <a:t>Fourth level</a:t>
            </a:r>
          </a:p>
          <a:p>
            <a:pPr lvl="4"/>
            <a:r>
              <a:rPr lang="tr-TR"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303AAD37-8495-4358-975D-7F228E51A688}" type="slidenum">
              <a:rPr lang="en-US"/>
              <a:pPr>
                <a:defRPr/>
              </a:pPr>
              <a:t>‹#›</a:t>
            </a:fld>
            <a:endParaRPr lang="en-US"/>
          </a:p>
        </p:txBody>
      </p:sp>
    </p:spTree>
    <p:extLst>
      <p:ext uri="{BB962C8B-B14F-4D97-AF65-F5344CB8AC3E}">
        <p14:creationId xmlns:p14="http://schemas.microsoft.com/office/powerpoint/2010/main" val="733486758"/>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defTabSz="457200" eaLnBrk="0" fontAlgn="base" hangingPunct="0">
              <a:spcBef>
                <a:spcPct val="0"/>
              </a:spcBef>
              <a:spcAft>
                <a:spcPct val="0"/>
              </a:spcAft>
              <a:defRPr>
                <a:solidFill>
                  <a:schemeClr val="tx1"/>
                </a:solidFill>
                <a:latin typeface="Constantia" panose="02030602050306030303" pitchFamily="18" charset="0"/>
              </a:defRPr>
            </a:lvl6pPr>
            <a:lvl7pPr marL="2971800" indent="-228600" defTabSz="457200" eaLnBrk="0" fontAlgn="base" hangingPunct="0">
              <a:spcBef>
                <a:spcPct val="0"/>
              </a:spcBef>
              <a:spcAft>
                <a:spcPct val="0"/>
              </a:spcAft>
              <a:defRPr>
                <a:solidFill>
                  <a:schemeClr val="tx1"/>
                </a:solidFill>
                <a:latin typeface="Constantia" panose="02030602050306030303" pitchFamily="18" charset="0"/>
              </a:defRPr>
            </a:lvl7pPr>
            <a:lvl8pPr marL="3429000" indent="-228600" defTabSz="457200" eaLnBrk="0" fontAlgn="base" hangingPunct="0">
              <a:spcBef>
                <a:spcPct val="0"/>
              </a:spcBef>
              <a:spcAft>
                <a:spcPct val="0"/>
              </a:spcAft>
              <a:defRPr>
                <a:solidFill>
                  <a:schemeClr val="tx1"/>
                </a:solidFill>
                <a:latin typeface="Constantia" panose="02030602050306030303" pitchFamily="18" charset="0"/>
              </a:defRPr>
            </a:lvl8pPr>
            <a:lvl9pPr marL="3886200" indent="-228600" defTabSz="457200" eaLnBrk="0" fontAlgn="base" hangingPunct="0">
              <a:spcBef>
                <a:spcPct val="0"/>
              </a:spcBef>
              <a:spcAft>
                <a:spcPct val="0"/>
              </a:spcAft>
              <a:defRPr>
                <a:solidFill>
                  <a:schemeClr val="tx1"/>
                </a:solidFill>
                <a:latin typeface="Constantia" panose="02030602050306030303" pitchFamily="18" charset="0"/>
              </a:defRPr>
            </a:lvl9pPr>
          </a:lstStyle>
          <a:p>
            <a:fld id="{0B0C1EA2-0501-4755-8F2E-43AE1F036A88}" type="slidenum">
              <a:rPr lang="en-US">
                <a:latin typeface="Calibri" panose="020F0502020204030204" pitchFamily="34" charset="0"/>
              </a:rPr>
              <a:pPr/>
              <a:t>1</a:t>
            </a:fld>
            <a:endParaRPr lang="en-US">
              <a:latin typeface="Calibri" panose="020F0502020204030204" pitchFamily="34" charset="0"/>
            </a:endParaRPr>
          </a:p>
        </p:txBody>
      </p:sp>
      <p:sp>
        <p:nvSpPr>
          <p:cNvPr id="1024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tr-TR">
              <a:latin typeface="Arial" panose="020B0604020202020204" pitchFamily="34" charset="0"/>
              <a:ea typeface="ヒラギノ角ゴ Pro W3"/>
              <a:cs typeface="ヒラギノ角ゴ Pro W3"/>
            </a:endParaRPr>
          </a:p>
        </p:txBody>
      </p:sp>
    </p:spTree>
    <p:extLst>
      <p:ext uri="{BB962C8B-B14F-4D97-AF65-F5344CB8AC3E}">
        <p14:creationId xmlns:p14="http://schemas.microsoft.com/office/powerpoint/2010/main" val="18313451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aşlık Slaydı">
    <p:spTree>
      <p:nvGrpSpPr>
        <p:cNvPr id="1" name=""/>
        <p:cNvGrpSpPr/>
        <p:nvPr/>
      </p:nvGrpSpPr>
      <p:grpSpPr>
        <a:xfrm>
          <a:off x="0" y="0"/>
          <a:ext cx="0" cy="0"/>
          <a:chOff x="0" y="0"/>
          <a:chExt cx="0" cy="0"/>
        </a:xfrm>
      </p:grpSpPr>
      <p:pic>
        <p:nvPicPr>
          <p:cNvPr id="2" name="Picture 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763" y="-4763"/>
            <a:ext cx="9153526" cy="6867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6"/>
          <p:cNvSpPr txBox="1">
            <a:spLocks noChangeArrowheads="1"/>
          </p:cNvSpPr>
          <p:nvPr userDrawn="1"/>
        </p:nvSpPr>
        <p:spPr bwMode="auto">
          <a:xfrm>
            <a:off x="4953000" y="2179796"/>
            <a:ext cx="3962400" cy="4247317"/>
          </a:xfrm>
          <a:prstGeom prst="rect">
            <a:avLst/>
          </a:prstGeom>
          <a:noFill/>
          <a:ln w="9525">
            <a:noFill/>
            <a:miter lim="800000"/>
            <a:headEnd/>
            <a:tailEnd/>
          </a:ln>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defTabSz="457200" eaLnBrk="0" fontAlgn="base" hangingPunct="0">
              <a:spcBef>
                <a:spcPct val="0"/>
              </a:spcBef>
              <a:spcAft>
                <a:spcPct val="0"/>
              </a:spcAft>
              <a:defRPr>
                <a:solidFill>
                  <a:schemeClr val="tx1"/>
                </a:solidFill>
                <a:latin typeface="Constantia" panose="02030602050306030303" pitchFamily="18" charset="0"/>
              </a:defRPr>
            </a:lvl6pPr>
            <a:lvl7pPr marL="2971800" indent="-228600" defTabSz="457200" eaLnBrk="0" fontAlgn="base" hangingPunct="0">
              <a:spcBef>
                <a:spcPct val="0"/>
              </a:spcBef>
              <a:spcAft>
                <a:spcPct val="0"/>
              </a:spcAft>
              <a:defRPr>
                <a:solidFill>
                  <a:schemeClr val="tx1"/>
                </a:solidFill>
                <a:latin typeface="Constantia" panose="02030602050306030303" pitchFamily="18" charset="0"/>
              </a:defRPr>
            </a:lvl7pPr>
            <a:lvl8pPr marL="3429000" indent="-228600" defTabSz="457200" eaLnBrk="0" fontAlgn="base" hangingPunct="0">
              <a:spcBef>
                <a:spcPct val="0"/>
              </a:spcBef>
              <a:spcAft>
                <a:spcPct val="0"/>
              </a:spcAft>
              <a:defRPr>
                <a:solidFill>
                  <a:schemeClr val="tx1"/>
                </a:solidFill>
                <a:latin typeface="Constantia" panose="02030602050306030303" pitchFamily="18" charset="0"/>
              </a:defRPr>
            </a:lvl8pPr>
            <a:lvl9pPr marL="3886200" indent="-228600" defTabSz="4572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defRPr/>
            </a:pPr>
            <a:r>
              <a:rPr lang="en-US" b="1" dirty="0">
                <a:solidFill>
                  <a:schemeClr val="bg1"/>
                </a:solidFill>
                <a:latin typeface="Century Gothic" panose="020B0502020202020204" pitchFamily="34" charset="0"/>
              </a:rPr>
              <a:t>Fault Operation and Control for </a:t>
            </a:r>
          </a:p>
          <a:p>
            <a:pPr eaLnBrk="1" hangingPunct="1">
              <a:defRPr/>
            </a:pPr>
            <a:r>
              <a:rPr lang="en-US" b="1" dirty="0">
                <a:solidFill>
                  <a:schemeClr val="bg1"/>
                </a:solidFill>
                <a:latin typeface="Century Gothic" panose="020B0502020202020204" pitchFamily="34" charset="0"/>
              </a:rPr>
              <a:t>3-Level Inverters</a:t>
            </a:r>
          </a:p>
          <a:p>
            <a:pPr eaLnBrk="1" hangingPunct="1">
              <a:defRPr/>
            </a:pPr>
            <a:endParaRPr lang="tr-TR" b="1" dirty="0">
              <a:solidFill>
                <a:schemeClr val="bg1"/>
              </a:solidFill>
              <a:latin typeface="Century Gothic" panose="020B0502020202020204" pitchFamily="34" charset="0"/>
            </a:endParaRPr>
          </a:p>
          <a:p>
            <a:pPr eaLnBrk="1" hangingPunct="1">
              <a:defRPr/>
            </a:pPr>
            <a:endParaRPr lang="tr-TR" b="1" dirty="0">
              <a:solidFill>
                <a:schemeClr val="bg1"/>
              </a:solidFill>
              <a:latin typeface="Century Gothic" panose="020B0502020202020204" pitchFamily="34" charset="0"/>
            </a:endParaRPr>
          </a:p>
          <a:p>
            <a:pPr eaLnBrk="1" hangingPunct="1">
              <a:defRPr/>
            </a:pPr>
            <a:endParaRPr lang="en-US" b="1" dirty="0">
              <a:solidFill>
                <a:schemeClr val="bg1"/>
              </a:solidFill>
              <a:latin typeface="Century Gothic" panose="020B0502020202020204" pitchFamily="34" charset="0"/>
            </a:endParaRPr>
          </a:p>
          <a:p>
            <a:pPr eaLnBrk="1" hangingPunct="1">
              <a:defRPr/>
            </a:pPr>
            <a:endParaRPr lang="en-US" b="1" dirty="0">
              <a:solidFill>
                <a:schemeClr val="bg1"/>
              </a:solidFill>
              <a:latin typeface="Century Gothic" panose="020B0502020202020204" pitchFamily="34" charset="0"/>
            </a:endParaRPr>
          </a:p>
          <a:p>
            <a:pPr eaLnBrk="1" hangingPunct="1">
              <a:defRPr/>
            </a:pPr>
            <a:r>
              <a:rPr lang="en-US" sz="1400" b="1" dirty="0">
                <a:solidFill>
                  <a:schemeClr val="bg1"/>
                </a:solidFill>
                <a:latin typeface="Century Gothic" panose="020B0502020202020204" pitchFamily="34" charset="0"/>
              </a:rPr>
              <a:t>Ahmetcan Akuz</a:t>
            </a:r>
          </a:p>
          <a:p>
            <a:pPr eaLnBrk="1" hangingPunct="1">
              <a:defRPr/>
            </a:pPr>
            <a:r>
              <a:rPr lang="en-US" sz="1400" b="1" dirty="0">
                <a:solidFill>
                  <a:schemeClr val="bg1"/>
                </a:solidFill>
                <a:latin typeface="Century Gothic" panose="020B0502020202020204" pitchFamily="34" charset="0"/>
              </a:rPr>
              <a:t>2025468</a:t>
            </a:r>
          </a:p>
          <a:p>
            <a:pPr eaLnBrk="1" hangingPunct="1">
              <a:defRPr/>
            </a:pPr>
            <a:r>
              <a:rPr lang="en-US" sz="1400" b="1" dirty="0">
                <a:solidFill>
                  <a:schemeClr val="bg1"/>
                </a:solidFill>
                <a:latin typeface="Century Gothic" panose="020B0502020202020204" pitchFamily="34" charset="0"/>
              </a:rPr>
              <a:t>Advisor: Assist. Prof. </a:t>
            </a:r>
            <a:r>
              <a:rPr lang="en-US" sz="1400" b="1" dirty="0" err="1">
                <a:solidFill>
                  <a:schemeClr val="bg1"/>
                </a:solidFill>
                <a:latin typeface="Century Gothic" panose="020B0502020202020204" pitchFamily="34" charset="0"/>
              </a:rPr>
              <a:t>Emine</a:t>
            </a:r>
            <a:r>
              <a:rPr lang="en-US" sz="1400" b="1" dirty="0">
                <a:solidFill>
                  <a:schemeClr val="bg1"/>
                </a:solidFill>
                <a:latin typeface="Century Gothic" panose="020B0502020202020204" pitchFamily="34" charset="0"/>
              </a:rPr>
              <a:t> </a:t>
            </a:r>
            <a:r>
              <a:rPr lang="en-US" sz="1400" b="1" dirty="0" err="1">
                <a:solidFill>
                  <a:schemeClr val="bg1"/>
                </a:solidFill>
                <a:latin typeface="Century Gothic" panose="020B0502020202020204" pitchFamily="34" charset="0"/>
              </a:rPr>
              <a:t>Bostancı</a:t>
            </a:r>
            <a:r>
              <a:rPr lang="en-US" sz="1400" b="1" dirty="0">
                <a:solidFill>
                  <a:schemeClr val="bg1"/>
                </a:solidFill>
                <a:latin typeface="Century Gothic" panose="020B0502020202020204" pitchFamily="34" charset="0"/>
              </a:rPr>
              <a:t> </a:t>
            </a:r>
            <a:r>
              <a:rPr lang="en-US" sz="1400" b="1" dirty="0" err="1">
                <a:solidFill>
                  <a:schemeClr val="bg1"/>
                </a:solidFill>
                <a:latin typeface="Century Gothic" panose="020B0502020202020204" pitchFamily="34" charset="0"/>
              </a:rPr>
              <a:t>Özkan</a:t>
            </a:r>
            <a:endParaRPr lang="tr-TR" sz="1400" b="1" dirty="0">
              <a:solidFill>
                <a:schemeClr val="bg1"/>
              </a:solidFill>
              <a:latin typeface="Century Gothic" panose="020B0502020202020204" pitchFamily="34" charset="0"/>
            </a:endParaRPr>
          </a:p>
          <a:p>
            <a:pPr eaLnBrk="1" hangingPunct="1">
              <a:defRPr/>
            </a:pPr>
            <a:endParaRPr lang="tr-TR" sz="1400" b="1" dirty="0">
              <a:solidFill>
                <a:schemeClr val="bg1"/>
              </a:solidFill>
              <a:latin typeface="Century Gothic" panose="020B0502020202020204" pitchFamily="34" charset="0"/>
            </a:endParaRPr>
          </a:p>
          <a:p>
            <a:pPr eaLnBrk="1" hangingPunct="1">
              <a:defRPr/>
            </a:pPr>
            <a:endParaRPr lang="en-US" sz="1400" b="1" dirty="0">
              <a:solidFill>
                <a:schemeClr val="bg1"/>
              </a:solidFill>
              <a:latin typeface="Century Gothic" panose="020B0502020202020204" pitchFamily="34" charset="0"/>
            </a:endParaRPr>
          </a:p>
          <a:p>
            <a:pPr eaLnBrk="1" hangingPunct="1">
              <a:defRPr/>
            </a:pPr>
            <a:endParaRPr lang="en-US" sz="1400" b="1" dirty="0">
              <a:solidFill>
                <a:schemeClr val="bg1"/>
              </a:solidFill>
              <a:latin typeface="Century Gothic" panose="020B0502020202020204" pitchFamily="34" charset="0"/>
            </a:endParaRPr>
          </a:p>
          <a:p>
            <a:pPr eaLnBrk="1" hangingPunct="1">
              <a:defRPr/>
            </a:pPr>
            <a:r>
              <a:rPr lang="en-US" sz="1400" b="1" dirty="0">
                <a:solidFill>
                  <a:schemeClr val="bg1"/>
                </a:solidFill>
                <a:latin typeface="Century Gothic" panose="020B0502020202020204" pitchFamily="34" charset="0"/>
              </a:rPr>
              <a:t>Seminar Presentation</a:t>
            </a:r>
          </a:p>
          <a:p>
            <a:pPr eaLnBrk="1" hangingPunct="1">
              <a:defRPr/>
            </a:pPr>
            <a:r>
              <a:rPr lang="en-US" sz="1400" b="1" dirty="0">
                <a:solidFill>
                  <a:schemeClr val="bg1"/>
                </a:solidFill>
                <a:latin typeface="Century Gothic" panose="020B0502020202020204" pitchFamily="34" charset="0"/>
              </a:rPr>
              <a:t>March 25, 2024</a:t>
            </a:r>
          </a:p>
          <a:p>
            <a:pPr eaLnBrk="1" hangingPunct="1">
              <a:defRPr/>
            </a:pPr>
            <a:r>
              <a:rPr lang="en-US" sz="1400" b="1" dirty="0">
                <a:solidFill>
                  <a:schemeClr val="bg1"/>
                </a:solidFill>
                <a:latin typeface="Century Gothic" panose="020B0502020202020204" pitchFamily="34" charset="0"/>
              </a:rPr>
              <a:t>Middle East Technical University</a:t>
            </a:r>
            <a:endParaRPr lang="en-US" b="1" dirty="0">
              <a:solidFill>
                <a:schemeClr val="bg1"/>
              </a:solidFill>
              <a:latin typeface="Century Gothic" panose="020B0502020202020204" pitchFamily="34" charset="0"/>
            </a:endParaRPr>
          </a:p>
          <a:p>
            <a:pPr eaLnBrk="1" hangingPunct="1">
              <a:defRPr/>
            </a:pPr>
            <a:endParaRPr lang="en-US" dirty="0">
              <a:latin typeface="BentonSansTRUReg"/>
            </a:endParaRPr>
          </a:p>
          <a:p>
            <a:pPr eaLnBrk="1" hangingPunct="1">
              <a:defRPr/>
            </a:pPr>
            <a:endParaRPr lang="en-US" dirty="0"/>
          </a:p>
        </p:txBody>
      </p:sp>
    </p:spTree>
    <p:extLst>
      <p:ext uri="{BB962C8B-B14F-4D97-AF65-F5344CB8AC3E}">
        <p14:creationId xmlns:p14="http://schemas.microsoft.com/office/powerpoint/2010/main" val="4044641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entury Gothic" panose="020B0502020202020204" pitchFamily="34" charset="0"/>
              </a:defRPr>
            </a:lvl1pPr>
          </a:lstStyle>
          <a:p>
            <a:r>
              <a:rPr lang="tr-TR" dirty="0" err="1"/>
              <a:t>Click</a:t>
            </a:r>
            <a:r>
              <a:rPr lang="tr-TR" dirty="0"/>
              <a:t> </a:t>
            </a:r>
            <a:r>
              <a:rPr lang="tr-TR" dirty="0" err="1"/>
              <a:t>to</a:t>
            </a:r>
            <a:r>
              <a:rPr lang="tr-TR" dirty="0"/>
              <a:t> </a:t>
            </a:r>
            <a:r>
              <a:rPr lang="tr-TR" dirty="0" err="1"/>
              <a:t>edit</a:t>
            </a:r>
            <a:r>
              <a:rPr lang="tr-TR" dirty="0"/>
              <a:t> Master </a:t>
            </a:r>
            <a:r>
              <a:rPr lang="tr-TR" dirty="0" err="1"/>
              <a:t>title</a:t>
            </a:r>
            <a:r>
              <a:rPr lang="tr-TR" dirty="0"/>
              <a:t> </a:t>
            </a:r>
            <a:r>
              <a:rPr lang="tr-TR" dirty="0" err="1"/>
              <a:t>style</a:t>
            </a:r>
            <a:endParaRPr lang="en-US" dirty="0"/>
          </a:p>
        </p:txBody>
      </p:sp>
      <p:sp>
        <p:nvSpPr>
          <p:cNvPr id="3" name="Content Placeholder 2"/>
          <p:cNvSpPr>
            <a:spLocks noGrp="1"/>
          </p:cNvSpPr>
          <p:nvPr>
            <p:ph idx="1"/>
          </p:nvPr>
        </p:nvSpPr>
        <p:spPr/>
        <p:txBody>
          <a:bodyPr/>
          <a:lstStyle>
            <a:lvl1pPr>
              <a:defRPr>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tr-TR" dirty="0" err="1"/>
              <a:t>Click</a:t>
            </a:r>
            <a:r>
              <a:rPr lang="tr-TR" dirty="0"/>
              <a:t> </a:t>
            </a:r>
            <a:r>
              <a:rPr lang="tr-TR" dirty="0" err="1"/>
              <a:t>to</a:t>
            </a:r>
            <a:r>
              <a:rPr lang="tr-TR" dirty="0"/>
              <a:t> </a:t>
            </a:r>
            <a:r>
              <a:rPr lang="tr-TR" dirty="0" err="1"/>
              <a:t>edit</a:t>
            </a:r>
            <a:r>
              <a:rPr lang="tr-TR" dirty="0"/>
              <a:t> Master </a:t>
            </a:r>
            <a:r>
              <a:rPr lang="tr-TR" dirty="0" err="1"/>
              <a:t>text</a:t>
            </a:r>
            <a:r>
              <a:rPr lang="tr-TR" dirty="0"/>
              <a:t> </a:t>
            </a:r>
            <a:r>
              <a:rPr lang="tr-TR" dirty="0" err="1"/>
              <a:t>styles</a:t>
            </a:r>
            <a:endParaRPr lang="tr-TR" dirty="0"/>
          </a:p>
          <a:p>
            <a:pPr lvl="1"/>
            <a:r>
              <a:rPr lang="tr-TR" dirty="0"/>
              <a:t>Second </a:t>
            </a:r>
            <a:r>
              <a:rPr lang="tr-TR" dirty="0" err="1"/>
              <a:t>level</a:t>
            </a:r>
            <a:endParaRPr lang="tr-TR" dirty="0"/>
          </a:p>
          <a:p>
            <a:pPr lvl="2"/>
            <a:r>
              <a:rPr lang="tr-TR" dirty="0"/>
              <a:t>Third </a:t>
            </a:r>
            <a:r>
              <a:rPr lang="tr-TR" dirty="0" err="1"/>
              <a:t>level</a:t>
            </a:r>
            <a:endParaRPr lang="tr-TR" dirty="0"/>
          </a:p>
          <a:p>
            <a:pPr lvl="3"/>
            <a:r>
              <a:rPr lang="tr-TR" dirty="0" err="1"/>
              <a:t>Fourth</a:t>
            </a:r>
            <a:r>
              <a:rPr lang="tr-TR" dirty="0"/>
              <a:t> </a:t>
            </a:r>
            <a:r>
              <a:rPr lang="tr-TR" dirty="0" err="1"/>
              <a:t>level</a:t>
            </a:r>
            <a:endParaRPr lang="tr-TR" dirty="0"/>
          </a:p>
          <a:p>
            <a:pPr lvl="4"/>
            <a:r>
              <a:rPr lang="tr-TR" dirty="0" err="1"/>
              <a:t>Fifth</a:t>
            </a:r>
            <a:r>
              <a:rPr lang="tr-TR" dirty="0"/>
              <a:t> </a:t>
            </a:r>
            <a:r>
              <a:rPr lang="tr-TR" dirty="0" err="1"/>
              <a:t>level</a:t>
            </a:r>
            <a:endParaRPr lang="en-US" dirty="0"/>
          </a:p>
        </p:txBody>
      </p:sp>
      <p:sp>
        <p:nvSpPr>
          <p:cNvPr id="6" name="Slide Number Placeholder 17"/>
          <p:cNvSpPr>
            <a:spLocks noGrp="1"/>
          </p:cNvSpPr>
          <p:nvPr userDrawn="1">
            <p:ph type="sldNum" sz="quarter" idx="12"/>
          </p:nvPr>
        </p:nvSpPr>
        <p:spPr/>
        <p:txBody>
          <a:bodyPr/>
          <a:lstStyle>
            <a:lvl1pPr>
              <a:defRPr/>
            </a:lvl1pPr>
          </a:lstStyle>
          <a:p>
            <a:pPr>
              <a:defRPr/>
            </a:pPr>
            <a:fld id="{C878F797-6006-4DDA-AFE9-456F280FE6C5}" type="slidenum">
              <a:rPr lang="en-US"/>
              <a:pPr>
                <a:defRPr/>
              </a:pPr>
              <a:t>‹#›</a:t>
            </a:fld>
            <a:endParaRPr lang="en-US" dirty="0"/>
          </a:p>
        </p:txBody>
      </p:sp>
      <p:sp>
        <p:nvSpPr>
          <p:cNvPr id="7" name="Date Placeholder 9"/>
          <p:cNvSpPr>
            <a:spLocks noGrp="1"/>
          </p:cNvSpPr>
          <p:nvPr>
            <p:ph type="dt" sz="half" idx="2"/>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a:t>METU Electrical &amp; Electronics Engineering Department</a:t>
            </a:r>
            <a:endParaRPr lang="en-US" dirty="0"/>
          </a:p>
        </p:txBody>
      </p:sp>
    </p:spTree>
    <p:extLst>
      <p:ext uri="{BB962C8B-B14F-4D97-AF65-F5344CB8AC3E}">
        <p14:creationId xmlns:p14="http://schemas.microsoft.com/office/powerpoint/2010/main" val="439406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tr-TR" dirty="0" err="1"/>
              <a:t>Click</a:t>
            </a:r>
            <a:r>
              <a:rPr lang="tr-TR" dirty="0"/>
              <a:t> </a:t>
            </a:r>
            <a:r>
              <a:rPr lang="tr-TR" dirty="0" err="1"/>
              <a:t>to</a:t>
            </a:r>
            <a:r>
              <a:rPr lang="tr-TR" dirty="0"/>
              <a:t> </a:t>
            </a:r>
            <a:r>
              <a:rPr lang="tr-TR" dirty="0" err="1"/>
              <a:t>edit</a:t>
            </a:r>
            <a:r>
              <a:rPr lang="tr-TR" dirty="0"/>
              <a:t> Master </a:t>
            </a:r>
            <a:r>
              <a:rPr lang="tr-TR" dirty="0" err="1"/>
              <a:t>title</a:t>
            </a:r>
            <a:r>
              <a:rPr lang="tr-TR" dirty="0"/>
              <a:t> </a:t>
            </a:r>
            <a:r>
              <a:rPr lang="tr-TR" dirty="0" err="1"/>
              <a:t>style</a:t>
            </a:r>
            <a:endParaRPr lang="en-US" dirty="0"/>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tr-TR" dirty="0" err="1"/>
              <a:t>Click</a:t>
            </a:r>
            <a:r>
              <a:rPr lang="tr-TR" dirty="0"/>
              <a:t> </a:t>
            </a:r>
            <a:r>
              <a:rPr lang="tr-TR" dirty="0" err="1"/>
              <a:t>to</a:t>
            </a:r>
            <a:r>
              <a:rPr lang="tr-TR" dirty="0"/>
              <a:t> </a:t>
            </a:r>
            <a:r>
              <a:rPr lang="tr-TR" dirty="0" err="1"/>
              <a:t>edit</a:t>
            </a:r>
            <a:r>
              <a:rPr lang="tr-TR" dirty="0"/>
              <a:t> Master </a:t>
            </a:r>
            <a:r>
              <a:rPr lang="tr-TR" dirty="0" err="1"/>
              <a:t>text</a:t>
            </a:r>
            <a:r>
              <a:rPr lang="tr-TR" dirty="0"/>
              <a:t> </a:t>
            </a:r>
            <a:r>
              <a:rPr lang="tr-TR" dirty="0" err="1"/>
              <a:t>styles</a:t>
            </a:r>
            <a:endParaRPr lang="tr-TR" dirty="0"/>
          </a:p>
          <a:p>
            <a:pPr lvl="1"/>
            <a:r>
              <a:rPr lang="tr-TR" dirty="0"/>
              <a:t>Second </a:t>
            </a:r>
            <a:r>
              <a:rPr lang="tr-TR" dirty="0" err="1"/>
              <a:t>level</a:t>
            </a:r>
            <a:endParaRPr lang="tr-TR" dirty="0"/>
          </a:p>
          <a:p>
            <a:pPr lvl="2"/>
            <a:r>
              <a:rPr lang="tr-TR" dirty="0"/>
              <a:t>Third </a:t>
            </a:r>
            <a:r>
              <a:rPr lang="tr-TR" dirty="0" err="1"/>
              <a:t>level</a:t>
            </a:r>
            <a:endParaRPr lang="tr-TR" dirty="0"/>
          </a:p>
          <a:p>
            <a:pPr lvl="3"/>
            <a:r>
              <a:rPr lang="tr-TR" dirty="0" err="1"/>
              <a:t>Fourth</a:t>
            </a:r>
            <a:r>
              <a:rPr lang="tr-TR" dirty="0"/>
              <a:t> </a:t>
            </a:r>
            <a:r>
              <a:rPr lang="tr-TR" dirty="0" err="1"/>
              <a:t>level</a:t>
            </a:r>
            <a:endParaRPr lang="tr-TR" dirty="0"/>
          </a:p>
          <a:p>
            <a:pPr lvl="4"/>
            <a:r>
              <a:rPr lang="tr-TR" dirty="0" err="1"/>
              <a:t>Fifth</a:t>
            </a:r>
            <a:r>
              <a:rPr lang="tr-TR" dirty="0"/>
              <a:t> </a:t>
            </a:r>
            <a:r>
              <a:rPr lang="tr-TR" dirty="0" err="1"/>
              <a:t>level</a:t>
            </a:r>
            <a:endParaRPr lang="en-US" dirty="0"/>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tr-TR"/>
              <a:t>Click to edit Master text styles</a:t>
            </a:r>
          </a:p>
          <a:p>
            <a:pPr lvl="1"/>
            <a:r>
              <a:rPr lang="tr-TR"/>
              <a:t>Second level</a:t>
            </a:r>
          </a:p>
          <a:p>
            <a:pPr lvl="2"/>
            <a:r>
              <a:rPr lang="tr-TR"/>
              <a:t>Third level</a:t>
            </a:r>
          </a:p>
          <a:p>
            <a:pPr lvl="3"/>
            <a:r>
              <a:rPr lang="tr-TR"/>
              <a:t>Fourth level</a:t>
            </a:r>
          </a:p>
          <a:p>
            <a:pPr lvl="4"/>
            <a:r>
              <a:rPr lang="tr-TR"/>
              <a:t>Fifth level</a:t>
            </a:r>
            <a:endParaRPr lang="en-US"/>
          </a:p>
        </p:txBody>
      </p:sp>
      <p:sp>
        <p:nvSpPr>
          <p:cNvPr id="7" name="Slide Number Placeholder 17"/>
          <p:cNvSpPr>
            <a:spLocks noGrp="1"/>
          </p:cNvSpPr>
          <p:nvPr userDrawn="1">
            <p:ph type="sldNum" sz="quarter" idx="12"/>
          </p:nvPr>
        </p:nvSpPr>
        <p:spPr/>
        <p:txBody>
          <a:bodyPr/>
          <a:lstStyle>
            <a:lvl1pPr>
              <a:defRPr/>
            </a:lvl1pPr>
          </a:lstStyle>
          <a:p>
            <a:pPr>
              <a:defRPr/>
            </a:pPr>
            <a:fld id="{4F44FCBF-405F-4A2C-9F91-3B58965D54A5}" type="slidenum">
              <a:rPr lang="en-US"/>
              <a:pPr>
                <a:defRPr/>
              </a:pPr>
              <a:t>‹#›</a:t>
            </a:fld>
            <a:endParaRPr lang="en-US"/>
          </a:p>
        </p:txBody>
      </p:sp>
      <p:sp>
        <p:nvSpPr>
          <p:cNvPr id="9" name="Date Placeholder 9"/>
          <p:cNvSpPr>
            <a:spLocks noGrp="1"/>
          </p:cNvSpPr>
          <p:nvPr>
            <p:ph type="dt" sz="half" idx="13"/>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a:t>METU Electrical &amp; Electronics Engineering Department</a:t>
            </a:r>
            <a:endParaRPr lang="en-US" dirty="0"/>
          </a:p>
        </p:txBody>
      </p:sp>
    </p:spTree>
    <p:extLst>
      <p:ext uri="{BB962C8B-B14F-4D97-AF65-F5344CB8AC3E}">
        <p14:creationId xmlns:p14="http://schemas.microsoft.com/office/powerpoint/2010/main" val="41166364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tr-TR"/>
              <a:t>Click to edit Master title style</a:t>
            </a:r>
            <a:endParaRPr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tr-TR"/>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tr-TR"/>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tr-TR"/>
              <a:t>Click to edit Master text styles</a:t>
            </a:r>
          </a:p>
          <a:p>
            <a:pPr lvl="1"/>
            <a:r>
              <a:rPr lang="tr-TR"/>
              <a:t>Second level</a:t>
            </a:r>
          </a:p>
          <a:p>
            <a:pPr lvl="2"/>
            <a:r>
              <a:rPr lang="tr-TR"/>
              <a:t>Third level</a:t>
            </a:r>
          </a:p>
          <a:p>
            <a:pPr lvl="3"/>
            <a:r>
              <a:rPr lang="tr-TR"/>
              <a:t>Fourth level</a:t>
            </a:r>
          </a:p>
          <a:p>
            <a:pPr lvl="4"/>
            <a:r>
              <a:rPr lang="tr-TR"/>
              <a:t>Fifth level</a:t>
            </a:r>
            <a:endParaRPr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tr-TR"/>
              <a:t>Click to edit Master text styles</a:t>
            </a:r>
          </a:p>
          <a:p>
            <a:pPr lvl="1"/>
            <a:r>
              <a:rPr lang="tr-TR"/>
              <a:t>Second level</a:t>
            </a:r>
          </a:p>
          <a:p>
            <a:pPr lvl="2"/>
            <a:r>
              <a:rPr lang="tr-TR"/>
              <a:t>Third level</a:t>
            </a:r>
          </a:p>
          <a:p>
            <a:pPr lvl="3"/>
            <a:r>
              <a:rPr lang="tr-TR"/>
              <a:t>Fourth level</a:t>
            </a:r>
          </a:p>
          <a:p>
            <a:pPr lvl="4"/>
            <a:r>
              <a:rPr lang="tr-TR"/>
              <a:t>Fifth level</a:t>
            </a:r>
            <a:endParaRPr lang="en-US"/>
          </a:p>
        </p:txBody>
      </p:sp>
      <p:sp>
        <p:nvSpPr>
          <p:cNvPr id="9" name="Slide Number Placeholder 17"/>
          <p:cNvSpPr>
            <a:spLocks noGrp="1"/>
          </p:cNvSpPr>
          <p:nvPr userDrawn="1">
            <p:ph type="sldNum" sz="quarter" idx="12"/>
          </p:nvPr>
        </p:nvSpPr>
        <p:spPr/>
        <p:txBody>
          <a:bodyPr/>
          <a:lstStyle>
            <a:lvl1pPr>
              <a:defRPr/>
            </a:lvl1pPr>
          </a:lstStyle>
          <a:p>
            <a:pPr>
              <a:defRPr/>
            </a:pPr>
            <a:fld id="{B5012164-718A-4733-A653-425A1A482A4D}" type="slidenum">
              <a:rPr lang="en-US"/>
              <a:pPr>
                <a:defRPr/>
              </a:pPr>
              <a:t>‹#›</a:t>
            </a:fld>
            <a:endParaRPr lang="en-US"/>
          </a:p>
        </p:txBody>
      </p:sp>
      <p:sp>
        <p:nvSpPr>
          <p:cNvPr id="10" name="Date Placeholder 9"/>
          <p:cNvSpPr>
            <a:spLocks noGrp="1"/>
          </p:cNvSpPr>
          <p:nvPr>
            <p:ph type="dt" sz="half" idx="13"/>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a:t>METU Electrical &amp; Electronics Engineering Department</a:t>
            </a:r>
            <a:endParaRPr lang="en-US" dirty="0"/>
          </a:p>
        </p:txBody>
      </p:sp>
    </p:spTree>
    <p:extLst>
      <p:ext uri="{BB962C8B-B14F-4D97-AF65-F5344CB8AC3E}">
        <p14:creationId xmlns:p14="http://schemas.microsoft.com/office/powerpoint/2010/main" val="4111024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17"/>
          <p:cNvSpPr>
            <a:spLocks noGrp="1"/>
          </p:cNvSpPr>
          <p:nvPr userDrawn="1">
            <p:ph type="sldNum" sz="quarter" idx="12"/>
          </p:nvPr>
        </p:nvSpPr>
        <p:spPr/>
        <p:txBody>
          <a:bodyPr/>
          <a:lstStyle>
            <a:lvl1pPr>
              <a:defRPr/>
            </a:lvl1pPr>
          </a:lstStyle>
          <a:p>
            <a:pPr>
              <a:defRPr/>
            </a:pPr>
            <a:fld id="{2B6B82CF-D217-463E-A20B-B8F45CA8845C}" type="slidenum">
              <a:rPr lang="en-US"/>
              <a:pPr>
                <a:defRPr/>
              </a:pPr>
              <a:t>‹#›</a:t>
            </a:fld>
            <a:endParaRPr lang="en-US"/>
          </a:p>
        </p:txBody>
      </p:sp>
      <p:sp>
        <p:nvSpPr>
          <p:cNvPr id="7" name="Title 1"/>
          <p:cNvSpPr>
            <a:spLocks noGrp="1"/>
          </p:cNvSpPr>
          <p:nvPr>
            <p:ph type="title"/>
          </p:nvPr>
        </p:nvSpPr>
        <p:spPr>
          <a:xfrm>
            <a:off x="457200" y="704088"/>
            <a:ext cx="8229600" cy="1143000"/>
          </a:xfrm>
        </p:spPr>
        <p:txBody>
          <a:bodyPr/>
          <a:lstStyle/>
          <a:p>
            <a:r>
              <a:rPr lang="tr-TR" dirty="0" err="1"/>
              <a:t>Click</a:t>
            </a:r>
            <a:r>
              <a:rPr lang="tr-TR" dirty="0"/>
              <a:t> </a:t>
            </a:r>
            <a:r>
              <a:rPr lang="tr-TR" dirty="0" err="1"/>
              <a:t>to</a:t>
            </a:r>
            <a:r>
              <a:rPr lang="tr-TR" dirty="0"/>
              <a:t> </a:t>
            </a:r>
            <a:r>
              <a:rPr lang="tr-TR" dirty="0" err="1"/>
              <a:t>edit</a:t>
            </a:r>
            <a:r>
              <a:rPr lang="tr-TR" dirty="0"/>
              <a:t> Master </a:t>
            </a:r>
            <a:r>
              <a:rPr lang="tr-TR" dirty="0" err="1"/>
              <a:t>title</a:t>
            </a:r>
            <a:r>
              <a:rPr lang="tr-TR" dirty="0"/>
              <a:t> </a:t>
            </a:r>
            <a:r>
              <a:rPr lang="tr-TR" dirty="0" err="1"/>
              <a:t>style</a:t>
            </a:r>
            <a:endParaRPr lang="en-US" dirty="0"/>
          </a:p>
        </p:txBody>
      </p:sp>
      <p:sp>
        <p:nvSpPr>
          <p:cNvPr id="8" name="Date Placeholder 9"/>
          <p:cNvSpPr>
            <a:spLocks noGrp="1"/>
          </p:cNvSpPr>
          <p:nvPr>
            <p:ph type="dt" sz="half" idx="2"/>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a:t>METU Electrical &amp; Electronics Engineering Department</a:t>
            </a:r>
            <a:endParaRPr lang="en-US" dirty="0"/>
          </a:p>
        </p:txBody>
      </p:sp>
    </p:spTree>
    <p:extLst>
      <p:ext uri="{BB962C8B-B14F-4D97-AF65-F5344CB8AC3E}">
        <p14:creationId xmlns:p14="http://schemas.microsoft.com/office/powerpoint/2010/main" val="2069476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17"/>
          <p:cNvSpPr>
            <a:spLocks noGrp="1"/>
          </p:cNvSpPr>
          <p:nvPr userDrawn="1">
            <p:ph type="sldNum" sz="quarter" idx="12"/>
          </p:nvPr>
        </p:nvSpPr>
        <p:spPr/>
        <p:txBody>
          <a:bodyPr/>
          <a:lstStyle>
            <a:lvl1pPr>
              <a:defRPr/>
            </a:lvl1pPr>
          </a:lstStyle>
          <a:p>
            <a:pPr>
              <a:defRPr/>
            </a:pPr>
            <a:fld id="{16425A4F-61D9-44C1-AA71-D696DB2FF135}" type="slidenum">
              <a:rPr lang="en-US"/>
              <a:pPr>
                <a:defRPr/>
              </a:pPr>
              <a:t>‹#›</a:t>
            </a:fld>
            <a:endParaRPr lang="en-US"/>
          </a:p>
        </p:txBody>
      </p:sp>
      <p:sp>
        <p:nvSpPr>
          <p:cNvPr id="7" name="Date Placeholder 9"/>
          <p:cNvSpPr>
            <a:spLocks noGrp="1"/>
          </p:cNvSpPr>
          <p:nvPr>
            <p:ph type="dt" sz="half" idx="2"/>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a:t>METU Electrical &amp; Electronics Engineering Department</a:t>
            </a:r>
            <a:endParaRPr lang="en-US" dirty="0"/>
          </a:p>
        </p:txBody>
      </p:sp>
    </p:spTree>
    <p:extLst>
      <p:ext uri="{BB962C8B-B14F-4D97-AF65-F5344CB8AC3E}">
        <p14:creationId xmlns:p14="http://schemas.microsoft.com/office/powerpoint/2010/main" val="1462183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53525" cy="68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a:spLocks noChangeArrowheads="1"/>
          </p:cNvSpPr>
          <p:nvPr userDrawn="1"/>
        </p:nvSpPr>
        <p:spPr bwMode="auto">
          <a:xfrm>
            <a:off x="4495800" y="5162550"/>
            <a:ext cx="48514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defTabSz="457200" eaLnBrk="0" fontAlgn="base" hangingPunct="0">
              <a:spcBef>
                <a:spcPct val="0"/>
              </a:spcBef>
              <a:spcAft>
                <a:spcPct val="0"/>
              </a:spcAft>
              <a:defRPr>
                <a:solidFill>
                  <a:schemeClr val="tx1"/>
                </a:solidFill>
                <a:latin typeface="Constantia" panose="02030602050306030303" pitchFamily="18" charset="0"/>
              </a:defRPr>
            </a:lvl6pPr>
            <a:lvl7pPr marL="2971800" indent="-228600" defTabSz="457200" eaLnBrk="0" fontAlgn="base" hangingPunct="0">
              <a:spcBef>
                <a:spcPct val="0"/>
              </a:spcBef>
              <a:spcAft>
                <a:spcPct val="0"/>
              </a:spcAft>
              <a:defRPr>
                <a:solidFill>
                  <a:schemeClr val="tx1"/>
                </a:solidFill>
                <a:latin typeface="Constantia" panose="02030602050306030303" pitchFamily="18" charset="0"/>
              </a:defRPr>
            </a:lvl7pPr>
            <a:lvl8pPr marL="3429000" indent="-228600" defTabSz="457200" eaLnBrk="0" fontAlgn="base" hangingPunct="0">
              <a:spcBef>
                <a:spcPct val="0"/>
              </a:spcBef>
              <a:spcAft>
                <a:spcPct val="0"/>
              </a:spcAft>
              <a:defRPr>
                <a:solidFill>
                  <a:schemeClr val="tx1"/>
                </a:solidFill>
                <a:latin typeface="Constantia" panose="02030602050306030303" pitchFamily="18" charset="0"/>
              </a:defRPr>
            </a:lvl8pPr>
            <a:lvl9pPr marL="3886200" indent="-228600" defTabSz="4572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tr-TR" sz="2200" b="0" dirty="0">
                <a:solidFill>
                  <a:schemeClr val="bg1"/>
                </a:solidFill>
                <a:latin typeface="Century Gothic" panose="020B0502020202020204" pitchFamily="34" charset="0"/>
                <a:cs typeface="Arial" panose="020B0604020202020204" pitchFamily="34" charset="0"/>
              </a:rPr>
              <a:t>Thank you for your attention</a:t>
            </a:r>
            <a:r>
              <a:rPr lang="en-US" sz="2200" b="0" dirty="0">
                <a:solidFill>
                  <a:schemeClr val="bg1"/>
                </a:solidFill>
                <a:latin typeface="Century Gothic" panose="020B0502020202020204" pitchFamily="34" charset="0"/>
                <a:cs typeface="Arial" panose="020B0604020202020204" pitchFamily="34" charset="0"/>
              </a:rPr>
              <a:t>.</a:t>
            </a:r>
          </a:p>
        </p:txBody>
      </p:sp>
    </p:spTree>
    <p:extLst>
      <p:ext uri="{BB962C8B-B14F-4D97-AF65-F5344CB8AC3E}">
        <p14:creationId xmlns:p14="http://schemas.microsoft.com/office/powerpoint/2010/main" val="3245506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1026" name="Group 18"/>
          <p:cNvGrpSpPr>
            <a:grpSpLocks/>
          </p:cNvGrpSpPr>
          <p:nvPr userDrawn="1"/>
        </p:nvGrpSpPr>
        <p:grpSpPr bwMode="auto">
          <a:xfrm>
            <a:off x="0" y="6523038"/>
            <a:ext cx="9144000" cy="334962"/>
            <a:chOff x="0" y="6522510"/>
            <a:chExt cx="9144000" cy="335489"/>
          </a:xfrm>
        </p:grpSpPr>
        <p:sp>
          <p:nvSpPr>
            <p:cNvPr id="16" name="Rectangle 15"/>
            <p:cNvSpPr/>
            <p:nvPr userDrawn="1"/>
          </p:nvSpPr>
          <p:spPr>
            <a:xfrm>
              <a:off x="0" y="6522510"/>
              <a:ext cx="9144000" cy="335489"/>
            </a:xfrm>
            <a:prstGeom prst="rect">
              <a:avLst/>
            </a:prstGeom>
            <a:solidFill>
              <a:srgbClr val="C20024"/>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034" name="Picture 1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350597" y="6573313"/>
              <a:ext cx="40767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Freeform 6"/>
          <p:cNvSpPr>
            <a:spLocks/>
          </p:cNvSpPr>
          <p:nvPr userDrawn="1"/>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solidFill>
            <a:schemeClr val="bg1">
              <a:lumMod val="85000"/>
            </a:schemeClr>
          </a:soli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endParaRPr>
          </a:p>
        </p:txBody>
      </p:sp>
      <p:sp>
        <p:nvSpPr>
          <p:cNvPr id="1028" name="Title Placeholder 8"/>
          <p:cNvSpPr>
            <a:spLocks noGrp="1"/>
          </p:cNvSpPr>
          <p:nvPr userDrawn="1">
            <p:ph type="title"/>
          </p:nvPr>
        </p:nvSpPr>
        <p:spPr bwMode="auto">
          <a:xfrm>
            <a:off x="457200" y="338138"/>
            <a:ext cx="82296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tr-TR" dirty="0" err="1"/>
              <a:t>Click</a:t>
            </a:r>
            <a:r>
              <a:rPr lang="tr-TR" dirty="0"/>
              <a:t> </a:t>
            </a:r>
            <a:r>
              <a:rPr lang="tr-TR" dirty="0" err="1"/>
              <a:t>to</a:t>
            </a:r>
            <a:r>
              <a:rPr lang="tr-TR" dirty="0"/>
              <a:t> </a:t>
            </a:r>
            <a:r>
              <a:rPr lang="tr-TR" dirty="0" err="1"/>
              <a:t>edit</a:t>
            </a:r>
            <a:r>
              <a:rPr lang="tr-TR" dirty="0"/>
              <a:t> Master </a:t>
            </a:r>
            <a:r>
              <a:rPr lang="tr-TR" dirty="0" err="1"/>
              <a:t>title</a:t>
            </a:r>
            <a:r>
              <a:rPr lang="tr-TR" dirty="0"/>
              <a:t> </a:t>
            </a:r>
            <a:r>
              <a:rPr lang="tr-TR" dirty="0" err="1"/>
              <a:t>style</a:t>
            </a:r>
            <a:endParaRPr lang="en-US" dirty="0"/>
          </a:p>
        </p:txBody>
      </p:sp>
      <p:sp>
        <p:nvSpPr>
          <p:cNvPr id="1029" name="Text Placeholder 29"/>
          <p:cNvSpPr>
            <a:spLocks noGrp="1"/>
          </p:cNvSpPr>
          <p:nvPr userDrawn="1">
            <p:ph type="body" idx="1"/>
          </p:nvPr>
        </p:nvSpPr>
        <p:spPr bwMode="auto">
          <a:xfrm>
            <a:off x="457200" y="1430338"/>
            <a:ext cx="8229600" cy="498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tr-TR" dirty="0"/>
              <a:t>Click to edit Master text styles</a:t>
            </a:r>
          </a:p>
          <a:p>
            <a:pPr lvl="1"/>
            <a:r>
              <a:rPr lang="tr-TR" dirty="0"/>
              <a:t>Second level</a:t>
            </a:r>
          </a:p>
          <a:p>
            <a:pPr lvl="2"/>
            <a:r>
              <a:rPr lang="tr-TR" dirty="0"/>
              <a:t>Third level</a:t>
            </a:r>
          </a:p>
          <a:p>
            <a:pPr lvl="3"/>
            <a:r>
              <a:rPr lang="tr-TR" dirty="0" err="1"/>
              <a:t>Fourth</a:t>
            </a:r>
            <a:r>
              <a:rPr lang="tr-TR" dirty="0"/>
              <a:t> </a:t>
            </a:r>
            <a:r>
              <a:rPr lang="tr-TR" dirty="0" err="1"/>
              <a:t>level</a:t>
            </a:r>
            <a:endParaRPr lang="tr-TR" dirty="0"/>
          </a:p>
          <a:p>
            <a:pPr lvl="4"/>
            <a:r>
              <a:rPr lang="tr-TR" dirty="0" err="1"/>
              <a:t>Fifth</a:t>
            </a:r>
            <a:r>
              <a:rPr lang="tr-TR" dirty="0"/>
              <a:t> </a:t>
            </a:r>
            <a:r>
              <a:rPr lang="tr-TR" dirty="0" err="1"/>
              <a:t>level</a:t>
            </a:r>
            <a:endParaRPr lang="en-US" dirty="0"/>
          </a:p>
        </p:txBody>
      </p:sp>
      <p:sp>
        <p:nvSpPr>
          <p:cNvPr id="10" name="Date Placeholder 9"/>
          <p:cNvSpPr>
            <a:spLocks noGrp="1"/>
          </p:cNvSpPr>
          <p:nvPr userDrawn="1">
            <p:ph type="dt" sz="half" idx="2"/>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a:t>METU Electrical &amp; Electronics Engineering Department</a:t>
            </a:r>
            <a:endParaRPr lang="en-US" dirty="0"/>
          </a:p>
        </p:txBody>
      </p:sp>
      <p:sp>
        <p:nvSpPr>
          <p:cNvPr id="18" name="Slide Number Placeholder 17"/>
          <p:cNvSpPr>
            <a:spLocks noGrp="1"/>
          </p:cNvSpPr>
          <p:nvPr userDrawn="1">
            <p:ph type="sldNum" sz="quarter" idx="4"/>
          </p:nvPr>
        </p:nvSpPr>
        <p:spPr>
          <a:xfrm>
            <a:off x="8110538" y="6523038"/>
            <a:ext cx="576262" cy="266700"/>
          </a:xfrm>
          <a:prstGeom prst="rect">
            <a:avLst/>
          </a:prstGeom>
        </p:spPr>
        <p:txBody>
          <a:bodyPr vert="horz" wrap="square" lIns="0" tIns="0" rIns="0" bIns="0" numCol="1" anchor="b" anchorCtr="0" compatLnSpc="1">
            <a:prstTxWarp prst="textNoShape">
              <a:avLst/>
            </a:prstTxWarp>
          </a:bodyPr>
          <a:lstStyle>
            <a:lvl1pPr algn="r" eaLnBrk="1" hangingPunct="1">
              <a:defRPr sz="1200" smtClean="0">
                <a:solidFill>
                  <a:srgbClr val="F2F2F2"/>
                </a:solidFill>
              </a:defRPr>
            </a:lvl1pPr>
          </a:lstStyle>
          <a:p>
            <a:pPr>
              <a:defRPr/>
            </a:pPr>
            <a:fld id="{A8C510B8-6146-408D-9D98-5CB776400640}"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53" r:id="rId1"/>
    <p:sldLayoutId id="2147483945" r:id="rId2"/>
    <p:sldLayoutId id="2147483946" r:id="rId3"/>
    <p:sldLayoutId id="2147483947" r:id="rId4"/>
    <p:sldLayoutId id="2147483948" r:id="rId5"/>
    <p:sldLayoutId id="2147483949" r:id="rId6"/>
    <p:sldLayoutId id="2147483956" r:id="rId7"/>
  </p:sldLayoutIdLst>
  <p:hf hdr="0" ftr="0"/>
  <p:txStyles>
    <p:titleStyle>
      <a:lvl1pPr algn="l" rtl="0" eaLnBrk="0" fontAlgn="base" hangingPunct="0">
        <a:spcBef>
          <a:spcPct val="0"/>
        </a:spcBef>
        <a:spcAft>
          <a:spcPct val="0"/>
        </a:spcAft>
        <a:defRPr sz="2800" kern="1200">
          <a:solidFill>
            <a:srgbClr val="595959"/>
          </a:solidFill>
          <a:latin typeface="Century Gothic" panose="020B0502020202020204" pitchFamily="34" charset="0"/>
          <a:ea typeface="Century Gothic" panose="020B0502020202020204" pitchFamily="34" charset="0"/>
          <a:cs typeface="Century Gothic" panose="020B0502020202020204" pitchFamily="34" charset="0"/>
        </a:defRPr>
      </a:lvl1pPr>
      <a:lvl2pPr algn="l" rtl="0" eaLnBrk="0" fontAlgn="base" hangingPunct="0">
        <a:spcBef>
          <a:spcPct val="0"/>
        </a:spcBef>
        <a:spcAft>
          <a:spcPct val="0"/>
        </a:spcAft>
        <a:defRPr sz="2800">
          <a:solidFill>
            <a:srgbClr val="595959"/>
          </a:solidFill>
          <a:latin typeface="Calibri (Headings)"/>
          <a:ea typeface="Calibri (Headings)"/>
          <a:cs typeface="Calibri (Headings)"/>
        </a:defRPr>
      </a:lvl2pPr>
      <a:lvl3pPr algn="l" rtl="0" eaLnBrk="0" fontAlgn="base" hangingPunct="0">
        <a:spcBef>
          <a:spcPct val="0"/>
        </a:spcBef>
        <a:spcAft>
          <a:spcPct val="0"/>
        </a:spcAft>
        <a:defRPr sz="2800">
          <a:solidFill>
            <a:srgbClr val="595959"/>
          </a:solidFill>
          <a:latin typeface="Calibri (Headings)"/>
          <a:ea typeface="Calibri (Headings)"/>
          <a:cs typeface="Calibri (Headings)"/>
        </a:defRPr>
      </a:lvl3pPr>
      <a:lvl4pPr algn="l" rtl="0" eaLnBrk="0" fontAlgn="base" hangingPunct="0">
        <a:spcBef>
          <a:spcPct val="0"/>
        </a:spcBef>
        <a:spcAft>
          <a:spcPct val="0"/>
        </a:spcAft>
        <a:defRPr sz="2800">
          <a:solidFill>
            <a:srgbClr val="595959"/>
          </a:solidFill>
          <a:latin typeface="Calibri (Headings)"/>
          <a:ea typeface="Calibri (Headings)"/>
          <a:cs typeface="Calibri (Headings)"/>
        </a:defRPr>
      </a:lvl4pPr>
      <a:lvl5pPr algn="l" rtl="0" eaLnBrk="0" fontAlgn="base" hangingPunct="0">
        <a:spcBef>
          <a:spcPct val="0"/>
        </a:spcBef>
        <a:spcAft>
          <a:spcPct val="0"/>
        </a:spcAft>
        <a:defRPr sz="2800">
          <a:solidFill>
            <a:srgbClr val="595959"/>
          </a:solidFill>
          <a:latin typeface="Calibri (Headings)"/>
          <a:ea typeface="Calibri (Headings)"/>
          <a:cs typeface="Calibri (Headings)"/>
        </a:defRPr>
      </a:lvl5pPr>
      <a:lvl6pPr marL="457200" algn="l" rtl="0" fontAlgn="base">
        <a:spcBef>
          <a:spcPct val="0"/>
        </a:spcBef>
        <a:spcAft>
          <a:spcPct val="0"/>
        </a:spcAft>
        <a:defRPr sz="2800">
          <a:solidFill>
            <a:srgbClr val="595959"/>
          </a:solidFill>
          <a:latin typeface="Calibri (Headings)"/>
          <a:ea typeface="Calibri (Headings)"/>
          <a:cs typeface="Calibri (Headings)"/>
        </a:defRPr>
      </a:lvl6pPr>
      <a:lvl7pPr marL="914400" algn="l" rtl="0" fontAlgn="base">
        <a:spcBef>
          <a:spcPct val="0"/>
        </a:spcBef>
        <a:spcAft>
          <a:spcPct val="0"/>
        </a:spcAft>
        <a:defRPr sz="2800">
          <a:solidFill>
            <a:srgbClr val="595959"/>
          </a:solidFill>
          <a:latin typeface="Calibri (Headings)"/>
          <a:ea typeface="Calibri (Headings)"/>
          <a:cs typeface="Calibri (Headings)"/>
        </a:defRPr>
      </a:lvl7pPr>
      <a:lvl8pPr marL="1371600" algn="l" rtl="0" fontAlgn="base">
        <a:spcBef>
          <a:spcPct val="0"/>
        </a:spcBef>
        <a:spcAft>
          <a:spcPct val="0"/>
        </a:spcAft>
        <a:defRPr sz="2800">
          <a:solidFill>
            <a:srgbClr val="595959"/>
          </a:solidFill>
          <a:latin typeface="Calibri (Headings)"/>
          <a:ea typeface="Calibri (Headings)"/>
          <a:cs typeface="Calibri (Headings)"/>
        </a:defRPr>
      </a:lvl8pPr>
      <a:lvl9pPr marL="1828800" algn="l" rtl="0" fontAlgn="base">
        <a:spcBef>
          <a:spcPct val="0"/>
        </a:spcBef>
        <a:spcAft>
          <a:spcPct val="0"/>
        </a:spcAft>
        <a:defRPr sz="2800">
          <a:solidFill>
            <a:srgbClr val="595959"/>
          </a:solidFill>
          <a:latin typeface="Calibri (Headings)"/>
          <a:ea typeface="Calibri (Headings)"/>
          <a:cs typeface="Calibri (Headings)"/>
        </a:defRPr>
      </a:lvl9pPr>
    </p:titleStyle>
    <p:bodyStyle>
      <a:lvl1pPr algn="l" rtl="0" eaLnBrk="0" fontAlgn="base" hangingPunct="0">
        <a:spcBef>
          <a:spcPct val="20000"/>
        </a:spcBef>
        <a:spcAft>
          <a:spcPct val="0"/>
        </a:spcAft>
        <a:buClr>
          <a:srgbClr val="0BD0D9"/>
        </a:buClr>
        <a:buSzPct val="95000"/>
        <a:buFont typeface="Wingdings 2" panose="05020102010507070707" pitchFamily="18" charset="2"/>
        <a:defRPr sz="2000" kern="1200">
          <a:solidFill>
            <a:schemeClr val="tx1"/>
          </a:solidFill>
          <a:latin typeface="Century Gothic" panose="020B0502020202020204" pitchFamily="34" charset="0"/>
          <a:ea typeface="+mn-ea"/>
          <a:cs typeface="Arial"/>
        </a:defRPr>
      </a:lvl1pPr>
      <a:lvl2pPr marL="639763" indent="-457200" algn="l" rtl="0" eaLnBrk="0" fontAlgn="base" hangingPunct="0">
        <a:spcBef>
          <a:spcPts val="438"/>
        </a:spcBef>
        <a:spcAft>
          <a:spcPct val="0"/>
        </a:spcAft>
        <a:buClr>
          <a:schemeClr val="accent1"/>
        </a:buClr>
        <a:buSzPct val="85000"/>
        <a:buFont typeface="Arial" panose="020B0604020202020204" pitchFamily="34" charset="0"/>
        <a:buChar char="•"/>
        <a:defRPr kern="1200">
          <a:solidFill>
            <a:schemeClr val="tx1"/>
          </a:solidFill>
          <a:latin typeface="Century Gothic" panose="020B0502020202020204" pitchFamily="34" charset="0"/>
          <a:ea typeface="+mn-ea"/>
          <a:cs typeface="Arial"/>
        </a:defRPr>
      </a:lvl2pPr>
      <a:lvl3pPr marL="914400" indent="-457200" algn="l" rtl="0" eaLnBrk="0" fontAlgn="base" hangingPunct="0">
        <a:spcBef>
          <a:spcPct val="20000"/>
        </a:spcBef>
        <a:spcAft>
          <a:spcPct val="0"/>
        </a:spcAft>
        <a:buClr>
          <a:schemeClr val="accent2"/>
        </a:buClr>
        <a:buSzPct val="70000"/>
        <a:buFont typeface="Arial" panose="020B0604020202020204" pitchFamily="34" charset="0"/>
        <a:buChar char="•"/>
        <a:defRPr kern="1200">
          <a:solidFill>
            <a:schemeClr val="tx1"/>
          </a:solidFill>
          <a:latin typeface="Century Gothic" panose="020B0502020202020204" pitchFamily="34" charset="0"/>
          <a:ea typeface="+mn-ea"/>
          <a:cs typeface="Arial"/>
        </a:defRPr>
      </a:lvl3pPr>
      <a:lvl4pPr marL="1187450" indent="-457200" algn="l" rtl="0" eaLnBrk="0" fontAlgn="base" hangingPunct="0">
        <a:spcBef>
          <a:spcPct val="20000"/>
        </a:spcBef>
        <a:spcAft>
          <a:spcPct val="0"/>
        </a:spcAft>
        <a:buClr>
          <a:srgbClr val="0BD0D9"/>
        </a:buClr>
        <a:buSzPct val="65000"/>
        <a:buFont typeface="Arial" panose="020B0604020202020204" pitchFamily="34" charset="0"/>
        <a:buChar char="•"/>
        <a:defRPr kern="1200">
          <a:solidFill>
            <a:schemeClr val="tx1"/>
          </a:solidFill>
          <a:latin typeface="Century Gothic" panose="020B0502020202020204" pitchFamily="34" charset="0"/>
          <a:ea typeface="+mn-ea"/>
          <a:cs typeface="Arial"/>
        </a:defRPr>
      </a:lvl4pPr>
      <a:lvl5pPr marL="1462088" indent="-457200" algn="l" rtl="0" eaLnBrk="0" fontAlgn="base" hangingPunct="0">
        <a:spcBef>
          <a:spcPct val="20000"/>
        </a:spcBef>
        <a:spcAft>
          <a:spcPct val="0"/>
        </a:spcAft>
        <a:buClr>
          <a:srgbClr val="10CF9B"/>
        </a:buClr>
        <a:buSzPct val="65000"/>
        <a:buFont typeface="Arial" panose="020B0604020202020204" pitchFamily="34" charset="0"/>
        <a:buChar char="•"/>
        <a:defRPr kern="1200">
          <a:solidFill>
            <a:schemeClr val="tx1"/>
          </a:solidFill>
          <a:latin typeface="Century Gothic" panose="020B0502020202020204" pitchFamily="34" charset="0"/>
          <a:ea typeface="+mn-ea"/>
          <a:cs typeface="Arial"/>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22.png"/><Relationship Id="rId7" Type="http://schemas.openxmlformats.org/officeDocument/2006/relationships/customXml" Target="../ink/ink2.xm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customXml" Target="../ink/ink1.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53525" cy="68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46394-088F-FE9B-1509-EC62856EBCBB}"/>
              </a:ext>
            </a:extLst>
          </p:cNvPr>
          <p:cNvSpPr>
            <a:spLocks noGrp="1"/>
          </p:cNvSpPr>
          <p:nvPr>
            <p:ph type="title"/>
          </p:nvPr>
        </p:nvSpPr>
        <p:spPr/>
        <p:txBody>
          <a:bodyPr/>
          <a:lstStyle/>
          <a:p>
            <a:r>
              <a:rPr lang="en-US" dirty="0"/>
              <a:t>3-Level NPC Inverters</a:t>
            </a:r>
          </a:p>
        </p:txBody>
      </p:sp>
      <p:sp>
        <p:nvSpPr>
          <p:cNvPr id="3" name="Content Placeholder 2">
            <a:extLst>
              <a:ext uri="{FF2B5EF4-FFF2-40B4-BE49-F238E27FC236}">
                <a16:creationId xmlns:a16="http://schemas.microsoft.com/office/drawing/2014/main" id="{0DAA5C32-173E-9E13-7F67-D8B7F4D62B5E}"/>
              </a:ext>
            </a:extLst>
          </p:cNvPr>
          <p:cNvSpPr>
            <a:spLocks noGrp="1"/>
          </p:cNvSpPr>
          <p:nvPr>
            <p:ph idx="1"/>
          </p:nvPr>
        </p:nvSpPr>
        <p:spPr>
          <a:xfrm>
            <a:off x="457199" y="1430338"/>
            <a:ext cx="8246533" cy="4987925"/>
          </a:xfrm>
        </p:spPr>
        <p:txBody>
          <a:bodyPr/>
          <a:lstStyle/>
          <a:p>
            <a:pPr marL="342900" indent="-342900">
              <a:buFont typeface="Arial" panose="020B0604020202020204" pitchFamily="34" charset="0"/>
              <a:buChar char="•"/>
            </a:pPr>
            <a:r>
              <a:rPr lang="en-US" sz="1800" dirty="0"/>
              <a:t>12 switches</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6 diodes for 0-states</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Capacitor voltages can be different.</a:t>
            </a:r>
          </a:p>
          <a:p>
            <a:pPr marL="342900" indent="-3429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491475EB-74F1-D33B-9C31-A50A5D684B89}"/>
              </a:ext>
            </a:extLst>
          </p:cNvPr>
          <p:cNvSpPr>
            <a:spLocks noGrp="1"/>
          </p:cNvSpPr>
          <p:nvPr>
            <p:ph type="sldNum" sz="quarter" idx="12"/>
          </p:nvPr>
        </p:nvSpPr>
        <p:spPr/>
        <p:txBody>
          <a:bodyPr/>
          <a:lstStyle/>
          <a:p>
            <a:pPr>
              <a:defRPr/>
            </a:pPr>
            <a:fld id="{C878F797-6006-4DDA-AFE9-456F280FE6C5}" type="slidenum">
              <a:rPr lang="en-US" smtClean="0"/>
              <a:pPr>
                <a:defRPr/>
              </a:pPr>
              <a:t>10</a:t>
            </a:fld>
            <a:endParaRPr lang="en-US" dirty="0"/>
          </a:p>
        </p:txBody>
      </p:sp>
      <p:sp>
        <p:nvSpPr>
          <p:cNvPr id="5" name="Date Placeholder 4">
            <a:extLst>
              <a:ext uri="{FF2B5EF4-FFF2-40B4-BE49-F238E27FC236}">
                <a16:creationId xmlns:a16="http://schemas.microsoft.com/office/drawing/2014/main" id="{6ADD0702-E79B-6B60-1924-244A0E594D10}"/>
              </a:ext>
            </a:extLst>
          </p:cNvPr>
          <p:cNvSpPr>
            <a:spLocks noGrp="1"/>
          </p:cNvSpPr>
          <p:nvPr>
            <p:ph type="dt" sz="half" idx="2"/>
          </p:nvPr>
        </p:nvSpPr>
        <p:spPr/>
        <p:txBody>
          <a:bodyPr/>
          <a:lstStyle/>
          <a:p>
            <a:pPr>
              <a:defRPr/>
            </a:pPr>
            <a:r>
              <a:rPr lang="tr-TR"/>
              <a:t>METU Electrical &amp; Electronics Engineering Department</a:t>
            </a:r>
            <a:endParaRPr lang="en-US" dirty="0"/>
          </a:p>
        </p:txBody>
      </p:sp>
      <p:pic>
        <p:nvPicPr>
          <p:cNvPr id="7" name="Picture 6">
            <a:extLst>
              <a:ext uri="{FF2B5EF4-FFF2-40B4-BE49-F238E27FC236}">
                <a16:creationId xmlns:a16="http://schemas.microsoft.com/office/drawing/2014/main" id="{FFED08CE-845C-6ABA-90DD-A6A53956ACD7}"/>
              </a:ext>
            </a:extLst>
          </p:cNvPr>
          <p:cNvPicPr>
            <a:picLocks noChangeAspect="1"/>
          </p:cNvPicPr>
          <p:nvPr/>
        </p:nvPicPr>
        <p:blipFill>
          <a:blip r:embed="rId2"/>
          <a:stretch>
            <a:fillRect/>
          </a:stretch>
        </p:blipFill>
        <p:spPr>
          <a:xfrm>
            <a:off x="3638228" y="3116392"/>
            <a:ext cx="5358733" cy="2878272"/>
          </a:xfrm>
          <a:prstGeom prst="rect">
            <a:avLst/>
          </a:prstGeom>
        </p:spPr>
      </p:pic>
      <p:sp>
        <p:nvSpPr>
          <p:cNvPr id="6" name="TextBox 5">
            <a:extLst>
              <a:ext uri="{FF2B5EF4-FFF2-40B4-BE49-F238E27FC236}">
                <a16:creationId xmlns:a16="http://schemas.microsoft.com/office/drawing/2014/main" id="{EE87097F-DA01-75AA-382B-3361DA937AA7}"/>
              </a:ext>
            </a:extLst>
          </p:cNvPr>
          <p:cNvSpPr txBox="1"/>
          <p:nvPr/>
        </p:nvSpPr>
        <p:spPr>
          <a:xfrm>
            <a:off x="601133" y="3632198"/>
            <a:ext cx="3124199" cy="923330"/>
          </a:xfrm>
          <a:prstGeom prst="rect">
            <a:avLst/>
          </a:prstGeom>
          <a:noFill/>
        </p:spPr>
        <p:txBody>
          <a:bodyPr wrap="square" rtlCol="0">
            <a:spAutoFit/>
          </a:bodyPr>
          <a:lstStyle/>
          <a:p>
            <a:pPr marL="342900" indent="-342900">
              <a:spcBef>
                <a:spcPct val="20000"/>
              </a:spcBef>
              <a:buClr>
                <a:srgbClr val="0BD0D9"/>
              </a:buClr>
              <a:buSzPct val="95000"/>
              <a:buFont typeface="Arial" panose="020B0604020202020204" pitchFamily="34" charset="0"/>
              <a:buChar char="•"/>
            </a:pPr>
            <a:r>
              <a:rPr lang="en-US" dirty="0">
                <a:latin typeface="Century Gothic" panose="020B0502020202020204" pitchFamily="34" charset="0"/>
                <a:cs typeface="Arial"/>
              </a:rPr>
              <a:t>Neutral Point must be controlled.</a:t>
            </a:r>
          </a:p>
          <a:p>
            <a:endParaRPr lang="en-US" dirty="0"/>
          </a:p>
        </p:txBody>
      </p:sp>
      <p:sp>
        <p:nvSpPr>
          <p:cNvPr id="8" name="TextBox 7">
            <a:extLst>
              <a:ext uri="{FF2B5EF4-FFF2-40B4-BE49-F238E27FC236}">
                <a16:creationId xmlns:a16="http://schemas.microsoft.com/office/drawing/2014/main" id="{2D2635A0-FF51-70CF-9455-8DFE8B1F2AB8}"/>
              </a:ext>
            </a:extLst>
          </p:cNvPr>
          <p:cNvSpPr txBox="1"/>
          <p:nvPr/>
        </p:nvSpPr>
        <p:spPr>
          <a:xfrm>
            <a:off x="4707119" y="6008985"/>
            <a:ext cx="2587568" cy="307777"/>
          </a:xfrm>
          <a:prstGeom prst="rect">
            <a:avLst/>
          </a:prstGeom>
          <a:noFill/>
        </p:spPr>
        <p:txBody>
          <a:bodyPr wrap="none" rtlCol="0">
            <a:spAutoFit/>
          </a:bodyPr>
          <a:lstStyle/>
          <a:p>
            <a:r>
              <a:rPr lang="en-US" sz="1400" dirty="0">
                <a:latin typeface="Century Gothic" panose="020B0502020202020204" pitchFamily="34" charset="0"/>
                <a:cs typeface="Arial"/>
              </a:rPr>
              <a:t> 3-Level NPC Inverter Circuit</a:t>
            </a:r>
          </a:p>
        </p:txBody>
      </p:sp>
    </p:spTree>
    <p:extLst>
      <p:ext uri="{BB962C8B-B14F-4D97-AF65-F5344CB8AC3E}">
        <p14:creationId xmlns:p14="http://schemas.microsoft.com/office/powerpoint/2010/main" val="2437237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6D066-A54E-A2E1-F1CC-44C9CA70372D}"/>
              </a:ext>
            </a:extLst>
          </p:cNvPr>
          <p:cNvSpPr>
            <a:spLocks noGrp="1"/>
          </p:cNvSpPr>
          <p:nvPr>
            <p:ph type="title"/>
          </p:nvPr>
        </p:nvSpPr>
        <p:spPr/>
        <p:txBody>
          <a:bodyPr/>
          <a:lstStyle/>
          <a:p>
            <a:r>
              <a:rPr lang="en-US" dirty="0"/>
              <a:t>Control Techniques</a:t>
            </a:r>
          </a:p>
        </p:txBody>
      </p:sp>
      <p:sp>
        <p:nvSpPr>
          <p:cNvPr id="3" name="Content Placeholder 2">
            <a:extLst>
              <a:ext uri="{FF2B5EF4-FFF2-40B4-BE49-F238E27FC236}">
                <a16:creationId xmlns:a16="http://schemas.microsoft.com/office/drawing/2014/main" id="{389701DA-132E-0D09-4423-C0C1DC6FB372}"/>
              </a:ext>
            </a:extLst>
          </p:cNvPr>
          <p:cNvSpPr>
            <a:spLocks noGrp="1"/>
          </p:cNvSpPr>
          <p:nvPr>
            <p:ph idx="1"/>
          </p:nvPr>
        </p:nvSpPr>
        <p:spPr>
          <a:xfrm>
            <a:off x="457200" y="1524000"/>
            <a:ext cx="4385733" cy="4894263"/>
          </a:xfrm>
        </p:spPr>
        <p:txBody>
          <a:bodyPr/>
          <a:lstStyle/>
          <a:p>
            <a:pPr marL="342900" indent="-342900">
              <a:buFont typeface="Arial" panose="020B0604020202020204" pitchFamily="34" charset="0"/>
              <a:buChar char="•"/>
            </a:pPr>
            <a:r>
              <a:rPr lang="en-US" b="1" dirty="0"/>
              <a:t>Space Vector PWM (SVPWM) for 3-Level NPC Inverter</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sz="1800" dirty="0"/>
              <a:t>Totally 27 switching states [2]</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Required output vector is obtained by using four vectors.</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Six major regions. Each major regions have six sub regions.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b="1" dirty="0"/>
          </a:p>
        </p:txBody>
      </p:sp>
      <p:sp>
        <p:nvSpPr>
          <p:cNvPr id="4" name="Slide Number Placeholder 3">
            <a:extLst>
              <a:ext uri="{FF2B5EF4-FFF2-40B4-BE49-F238E27FC236}">
                <a16:creationId xmlns:a16="http://schemas.microsoft.com/office/drawing/2014/main" id="{4E12168E-6FD4-DE87-1BA3-5B38E41E80EB}"/>
              </a:ext>
            </a:extLst>
          </p:cNvPr>
          <p:cNvSpPr>
            <a:spLocks noGrp="1"/>
          </p:cNvSpPr>
          <p:nvPr>
            <p:ph type="sldNum" sz="quarter" idx="12"/>
          </p:nvPr>
        </p:nvSpPr>
        <p:spPr/>
        <p:txBody>
          <a:bodyPr/>
          <a:lstStyle/>
          <a:p>
            <a:pPr>
              <a:defRPr/>
            </a:pPr>
            <a:fld id="{C878F797-6006-4DDA-AFE9-456F280FE6C5}" type="slidenum">
              <a:rPr lang="en-US" smtClean="0"/>
              <a:pPr>
                <a:defRPr/>
              </a:pPr>
              <a:t>11</a:t>
            </a:fld>
            <a:endParaRPr lang="en-US" dirty="0"/>
          </a:p>
        </p:txBody>
      </p:sp>
      <p:sp>
        <p:nvSpPr>
          <p:cNvPr id="5" name="Date Placeholder 4">
            <a:extLst>
              <a:ext uri="{FF2B5EF4-FFF2-40B4-BE49-F238E27FC236}">
                <a16:creationId xmlns:a16="http://schemas.microsoft.com/office/drawing/2014/main" id="{F4539C58-43FC-B893-4EAA-C93C27A745CE}"/>
              </a:ext>
            </a:extLst>
          </p:cNvPr>
          <p:cNvSpPr>
            <a:spLocks noGrp="1"/>
          </p:cNvSpPr>
          <p:nvPr>
            <p:ph type="dt" sz="half" idx="2"/>
          </p:nvPr>
        </p:nvSpPr>
        <p:spPr/>
        <p:txBody>
          <a:bodyPr/>
          <a:lstStyle/>
          <a:p>
            <a:pPr>
              <a:defRPr/>
            </a:pPr>
            <a:r>
              <a:rPr lang="tr-TR"/>
              <a:t>METU Electrical &amp; Electronics Engineering Department</a:t>
            </a:r>
            <a:endParaRPr lang="en-US" dirty="0"/>
          </a:p>
        </p:txBody>
      </p:sp>
      <p:pic>
        <p:nvPicPr>
          <p:cNvPr id="6" name="Content Placeholder 4">
            <a:extLst>
              <a:ext uri="{FF2B5EF4-FFF2-40B4-BE49-F238E27FC236}">
                <a16:creationId xmlns:a16="http://schemas.microsoft.com/office/drawing/2014/main" id="{87CAD1B6-8BCD-F2BF-FECE-E6DD48237A1E}"/>
              </a:ext>
            </a:extLst>
          </p:cNvPr>
          <p:cNvPicPr>
            <a:picLocks noChangeAspect="1"/>
          </p:cNvPicPr>
          <p:nvPr/>
        </p:nvPicPr>
        <p:blipFill>
          <a:blip r:embed="rId2"/>
          <a:stretch>
            <a:fillRect/>
          </a:stretch>
        </p:blipFill>
        <p:spPr bwMode="auto">
          <a:xfrm>
            <a:off x="4768557" y="1942570"/>
            <a:ext cx="4255090" cy="3485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Table 6">
            <a:extLst>
              <a:ext uri="{FF2B5EF4-FFF2-40B4-BE49-F238E27FC236}">
                <a16:creationId xmlns:a16="http://schemas.microsoft.com/office/drawing/2014/main" id="{F78042AB-A4E6-2011-205C-27F18550D006}"/>
              </a:ext>
            </a:extLst>
          </p:cNvPr>
          <p:cNvGraphicFramePr>
            <a:graphicFrameLocks noGrp="1"/>
          </p:cNvGraphicFramePr>
          <p:nvPr>
            <p:extLst>
              <p:ext uri="{D42A27DB-BD31-4B8C-83A1-F6EECF244321}">
                <p14:modId xmlns:p14="http://schemas.microsoft.com/office/powerpoint/2010/main" val="2556414093"/>
              </p:ext>
            </p:extLst>
          </p:nvPr>
        </p:nvGraphicFramePr>
        <p:xfrm>
          <a:off x="789221" y="4769681"/>
          <a:ext cx="3721690" cy="1479776"/>
        </p:xfrm>
        <a:graphic>
          <a:graphicData uri="http://schemas.openxmlformats.org/drawingml/2006/table">
            <a:tbl>
              <a:tblPr>
                <a:tableStyleId>{5C22544A-7EE6-4342-B048-85BDC9FD1C3A}</a:tableStyleId>
              </a:tblPr>
              <a:tblGrid>
                <a:gridCol w="637595">
                  <a:extLst>
                    <a:ext uri="{9D8B030D-6E8A-4147-A177-3AD203B41FA5}">
                      <a16:colId xmlns:a16="http://schemas.microsoft.com/office/drawing/2014/main" val="738067104"/>
                    </a:ext>
                  </a:extLst>
                </a:gridCol>
                <a:gridCol w="801495">
                  <a:extLst>
                    <a:ext uri="{9D8B030D-6E8A-4147-A177-3AD203B41FA5}">
                      <a16:colId xmlns:a16="http://schemas.microsoft.com/office/drawing/2014/main" val="1871928831"/>
                    </a:ext>
                  </a:extLst>
                </a:gridCol>
                <a:gridCol w="570650">
                  <a:extLst>
                    <a:ext uri="{9D8B030D-6E8A-4147-A177-3AD203B41FA5}">
                      <a16:colId xmlns:a16="http://schemas.microsoft.com/office/drawing/2014/main" val="659605148"/>
                    </a:ext>
                  </a:extLst>
                </a:gridCol>
                <a:gridCol w="570650">
                  <a:extLst>
                    <a:ext uri="{9D8B030D-6E8A-4147-A177-3AD203B41FA5}">
                      <a16:colId xmlns:a16="http://schemas.microsoft.com/office/drawing/2014/main" val="3118763300"/>
                    </a:ext>
                  </a:extLst>
                </a:gridCol>
                <a:gridCol w="570650">
                  <a:extLst>
                    <a:ext uri="{9D8B030D-6E8A-4147-A177-3AD203B41FA5}">
                      <a16:colId xmlns:a16="http://schemas.microsoft.com/office/drawing/2014/main" val="1741976836"/>
                    </a:ext>
                  </a:extLst>
                </a:gridCol>
                <a:gridCol w="570650">
                  <a:extLst>
                    <a:ext uri="{9D8B030D-6E8A-4147-A177-3AD203B41FA5}">
                      <a16:colId xmlns:a16="http://schemas.microsoft.com/office/drawing/2014/main" val="3286428204"/>
                    </a:ext>
                  </a:extLst>
                </a:gridCol>
              </a:tblGrid>
              <a:tr h="369944">
                <a:tc>
                  <a:txBody>
                    <a:bodyPr/>
                    <a:lstStyle/>
                    <a:p>
                      <a:pPr algn="l" fontAlgn="b"/>
                      <a:r>
                        <a:rPr lang="tr-TR" sz="1800" u="none" strike="noStrike">
                          <a:effectLst/>
                        </a:rPr>
                        <a:t>State</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Vout</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Sa1</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dirty="0">
                          <a:effectLst/>
                        </a:rPr>
                        <a:t>Sa2</a:t>
                      </a:r>
                      <a:endParaRPr lang="tr-TR" sz="1800" b="0" i="0" u="none" strike="noStrike" dirty="0">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dirty="0">
                          <a:effectLst/>
                        </a:rPr>
                        <a:t>Sa3</a:t>
                      </a:r>
                      <a:endParaRPr lang="tr-TR" sz="1800" b="0" i="0" u="none" strike="noStrike" dirty="0">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Sa4</a:t>
                      </a:r>
                      <a:endParaRPr lang="tr-TR" sz="1800" b="0" i="0" u="none" strike="noStrike">
                        <a:solidFill>
                          <a:srgbClr val="000000"/>
                        </a:solidFill>
                        <a:effectLst/>
                        <a:latin typeface="Calibri" panose="020F0502020204030204" pitchFamily="34" charset="0"/>
                      </a:endParaRPr>
                    </a:p>
                  </a:txBody>
                  <a:tcPr marL="10141" marR="10141" marT="10141" marB="0" anchor="b"/>
                </a:tc>
                <a:extLst>
                  <a:ext uri="{0D108BD9-81ED-4DB2-BD59-A6C34878D82A}">
                    <a16:rowId xmlns:a16="http://schemas.microsoft.com/office/drawing/2014/main" val="3878468668"/>
                  </a:ext>
                </a:extLst>
              </a:tr>
              <a:tr h="369944">
                <a:tc>
                  <a:txBody>
                    <a:bodyPr/>
                    <a:lstStyle/>
                    <a:p>
                      <a:pPr algn="l" fontAlgn="b"/>
                      <a:r>
                        <a:rPr lang="tr-TR" sz="1800" u="none" strike="noStrike">
                          <a:effectLst/>
                        </a:rPr>
                        <a:t>P</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en-US" sz="1800" u="none" strike="noStrike">
                          <a:effectLst/>
                        </a:rPr>
                        <a:t>+</a:t>
                      </a:r>
                      <a:r>
                        <a:rPr lang="tr-TR" sz="1800" u="none" strike="noStrike">
                          <a:effectLst/>
                        </a:rPr>
                        <a:t>Vdc/2</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ON</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ON</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OFF</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OFF</a:t>
                      </a:r>
                      <a:endParaRPr lang="tr-TR" sz="1800" b="0" i="0" u="none" strike="noStrike">
                        <a:solidFill>
                          <a:srgbClr val="000000"/>
                        </a:solidFill>
                        <a:effectLst/>
                        <a:latin typeface="Calibri" panose="020F0502020204030204" pitchFamily="34" charset="0"/>
                      </a:endParaRPr>
                    </a:p>
                  </a:txBody>
                  <a:tcPr marL="10141" marR="10141" marT="10141" marB="0" anchor="b"/>
                </a:tc>
                <a:extLst>
                  <a:ext uri="{0D108BD9-81ED-4DB2-BD59-A6C34878D82A}">
                    <a16:rowId xmlns:a16="http://schemas.microsoft.com/office/drawing/2014/main" val="1327193577"/>
                  </a:ext>
                </a:extLst>
              </a:tr>
              <a:tr h="369944">
                <a:tc>
                  <a:txBody>
                    <a:bodyPr/>
                    <a:lstStyle/>
                    <a:p>
                      <a:pPr algn="l" fontAlgn="b"/>
                      <a:r>
                        <a:rPr lang="tr-TR" sz="1800" u="none" strike="noStrike">
                          <a:effectLst/>
                        </a:rPr>
                        <a:t>0</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ctr" fontAlgn="b"/>
                      <a:r>
                        <a:rPr lang="tr-TR" sz="1800" u="none" strike="noStrike">
                          <a:effectLst/>
                        </a:rPr>
                        <a:t>0</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OFF</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ON</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ON</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OFF</a:t>
                      </a:r>
                      <a:endParaRPr lang="tr-TR" sz="1800" b="0" i="0" u="none" strike="noStrike">
                        <a:solidFill>
                          <a:srgbClr val="000000"/>
                        </a:solidFill>
                        <a:effectLst/>
                        <a:latin typeface="Calibri" panose="020F0502020204030204" pitchFamily="34" charset="0"/>
                      </a:endParaRPr>
                    </a:p>
                  </a:txBody>
                  <a:tcPr marL="10141" marR="10141" marT="10141" marB="0" anchor="b"/>
                </a:tc>
                <a:extLst>
                  <a:ext uri="{0D108BD9-81ED-4DB2-BD59-A6C34878D82A}">
                    <a16:rowId xmlns:a16="http://schemas.microsoft.com/office/drawing/2014/main" val="124995844"/>
                  </a:ext>
                </a:extLst>
              </a:tr>
              <a:tr h="369944">
                <a:tc>
                  <a:txBody>
                    <a:bodyPr/>
                    <a:lstStyle/>
                    <a:p>
                      <a:pPr algn="l" fontAlgn="b"/>
                      <a:r>
                        <a:rPr lang="tr-TR" sz="1800" u="none" strike="noStrike">
                          <a:effectLst/>
                        </a:rPr>
                        <a:t>N</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en-US" sz="1800" u="none" strike="noStrike">
                          <a:effectLst/>
                        </a:rPr>
                        <a:t>-</a:t>
                      </a:r>
                      <a:r>
                        <a:rPr lang="tr-TR" sz="1800" u="none" strike="noStrike">
                          <a:effectLst/>
                        </a:rPr>
                        <a:t>Vdc/2</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OFF</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OFF</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ON</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dirty="0">
                          <a:effectLst/>
                        </a:rPr>
                        <a:t>ON</a:t>
                      </a:r>
                      <a:endParaRPr lang="tr-TR" sz="1800" b="0" i="0" u="none" strike="noStrike" dirty="0">
                        <a:solidFill>
                          <a:srgbClr val="000000"/>
                        </a:solidFill>
                        <a:effectLst/>
                        <a:latin typeface="Calibri" panose="020F0502020204030204" pitchFamily="34" charset="0"/>
                      </a:endParaRPr>
                    </a:p>
                  </a:txBody>
                  <a:tcPr marL="10141" marR="10141" marT="10141" marB="0" anchor="b"/>
                </a:tc>
                <a:extLst>
                  <a:ext uri="{0D108BD9-81ED-4DB2-BD59-A6C34878D82A}">
                    <a16:rowId xmlns:a16="http://schemas.microsoft.com/office/drawing/2014/main" val="3262284922"/>
                  </a:ext>
                </a:extLst>
              </a:tr>
            </a:tbl>
          </a:graphicData>
        </a:graphic>
      </p:graphicFrame>
      <p:sp>
        <p:nvSpPr>
          <p:cNvPr id="8" name="TextBox 7">
            <a:extLst>
              <a:ext uri="{FF2B5EF4-FFF2-40B4-BE49-F238E27FC236}">
                <a16:creationId xmlns:a16="http://schemas.microsoft.com/office/drawing/2014/main" id="{F5C14675-AF58-2CD7-1060-C72E4A4F4CE3}"/>
              </a:ext>
            </a:extLst>
          </p:cNvPr>
          <p:cNvSpPr txBox="1"/>
          <p:nvPr/>
        </p:nvSpPr>
        <p:spPr>
          <a:xfrm>
            <a:off x="4782190" y="5526502"/>
            <a:ext cx="4216219" cy="307777"/>
          </a:xfrm>
          <a:prstGeom prst="rect">
            <a:avLst/>
          </a:prstGeom>
          <a:noFill/>
        </p:spPr>
        <p:txBody>
          <a:bodyPr wrap="none" rtlCol="0">
            <a:spAutoFit/>
          </a:bodyPr>
          <a:lstStyle/>
          <a:p>
            <a:r>
              <a:rPr lang="en-US" sz="1400" dirty="0">
                <a:latin typeface="Century Gothic" panose="020B0502020202020204" pitchFamily="34" charset="0"/>
                <a:cs typeface="Arial"/>
              </a:rPr>
              <a:t>Space</a:t>
            </a:r>
            <a:r>
              <a:rPr lang="en-US" sz="1400" dirty="0"/>
              <a:t> </a:t>
            </a:r>
            <a:r>
              <a:rPr lang="en-US" sz="1400" dirty="0">
                <a:latin typeface="Century Gothic" panose="020B0502020202020204" pitchFamily="34" charset="0"/>
                <a:cs typeface="Arial"/>
              </a:rPr>
              <a:t>Vector Diagram of 3-Level NPC Inverter</a:t>
            </a:r>
          </a:p>
        </p:txBody>
      </p:sp>
    </p:spTree>
    <p:extLst>
      <p:ext uri="{BB962C8B-B14F-4D97-AF65-F5344CB8AC3E}">
        <p14:creationId xmlns:p14="http://schemas.microsoft.com/office/powerpoint/2010/main" val="3950190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0CDCE-7471-1D07-17EC-76AE5380EE6C}"/>
              </a:ext>
            </a:extLst>
          </p:cNvPr>
          <p:cNvSpPr>
            <a:spLocks noGrp="1"/>
          </p:cNvSpPr>
          <p:nvPr>
            <p:ph type="title"/>
          </p:nvPr>
        </p:nvSpPr>
        <p:spPr/>
        <p:txBody>
          <a:bodyPr/>
          <a:lstStyle/>
          <a:p>
            <a:r>
              <a:rPr lang="en-US" dirty="0"/>
              <a:t>Possible Fault Scenarios</a:t>
            </a:r>
          </a:p>
        </p:txBody>
      </p:sp>
      <p:sp>
        <p:nvSpPr>
          <p:cNvPr id="3" name="Text Placeholder 2">
            <a:extLst>
              <a:ext uri="{FF2B5EF4-FFF2-40B4-BE49-F238E27FC236}">
                <a16:creationId xmlns:a16="http://schemas.microsoft.com/office/drawing/2014/main" id="{D828F69C-EE29-E818-366C-4FD7DE59C058}"/>
              </a:ext>
            </a:extLst>
          </p:cNvPr>
          <p:cNvSpPr>
            <a:spLocks noGrp="1"/>
          </p:cNvSpPr>
          <p:nvPr>
            <p:ph type="body" idx="1"/>
          </p:nvPr>
        </p:nvSpPr>
        <p:spPr/>
        <p:txBody>
          <a:bodyPr/>
          <a:lstStyle/>
          <a:p>
            <a:r>
              <a:rPr lang="en-US" dirty="0"/>
              <a:t>Short Circuit</a:t>
            </a:r>
          </a:p>
        </p:txBody>
      </p:sp>
      <p:sp>
        <p:nvSpPr>
          <p:cNvPr id="4" name="Text Placeholder 3">
            <a:extLst>
              <a:ext uri="{FF2B5EF4-FFF2-40B4-BE49-F238E27FC236}">
                <a16:creationId xmlns:a16="http://schemas.microsoft.com/office/drawing/2014/main" id="{3FB90E1F-BC14-884E-0994-2963FCDC4FBA}"/>
              </a:ext>
            </a:extLst>
          </p:cNvPr>
          <p:cNvSpPr>
            <a:spLocks noGrp="1"/>
          </p:cNvSpPr>
          <p:nvPr>
            <p:ph type="body" sz="half" idx="3"/>
          </p:nvPr>
        </p:nvSpPr>
        <p:spPr/>
        <p:txBody>
          <a:bodyPr/>
          <a:lstStyle/>
          <a:p>
            <a:r>
              <a:rPr lang="en-US" dirty="0"/>
              <a:t>Open Circuit</a:t>
            </a:r>
          </a:p>
        </p:txBody>
      </p:sp>
      <p:sp>
        <p:nvSpPr>
          <p:cNvPr id="5" name="Content Placeholder 4">
            <a:extLst>
              <a:ext uri="{FF2B5EF4-FFF2-40B4-BE49-F238E27FC236}">
                <a16:creationId xmlns:a16="http://schemas.microsoft.com/office/drawing/2014/main" id="{645697D4-6133-0061-83E0-F5A50CAE18EB}"/>
              </a:ext>
            </a:extLst>
          </p:cNvPr>
          <p:cNvSpPr>
            <a:spLocks noGrp="1"/>
          </p:cNvSpPr>
          <p:nvPr>
            <p:ph sz="quarter" idx="2"/>
          </p:nvPr>
        </p:nvSpPr>
        <p:spPr/>
        <p:txBody>
          <a:bodyPr/>
          <a:lstStyle/>
          <a:p>
            <a:pPr marL="342900" indent="-342900">
              <a:buFont typeface="Arial" panose="020B0604020202020204" pitchFamily="34" charset="0"/>
              <a:buChar char="•"/>
            </a:pPr>
            <a:r>
              <a:rPr lang="en-US" dirty="0"/>
              <a:t>Overcurrent condition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Current distortion observed significantly.</a:t>
            </a:r>
          </a:p>
        </p:txBody>
      </p:sp>
      <p:sp>
        <p:nvSpPr>
          <p:cNvPr id="6" name="Content Placeholder 5">
            <a:extLst>
              <a:ext uri="{FF2B5EF4-FFF2-40B4-BE49-F238E27FC236}">
                <a16:creationId xmlns:a16="http://schemas.microsoft.com/office/drawing/2014/main" id="{41FFAC00-95CC-FF04-668E-B59FFD7C74BF}"/>
              </a:ext>
            </a:extLst>
          </p:cNvPr>
          <p:cNvSpPr>
            <a:spLocks noGrp="1"/>
          </p:cNvSpPr>
          <p:nvPr>
            <p:ph sz="quarter" idx="4"/>
          </p:nvPr>
        </p:nvSpPr>
        <p:spPr/>
        <p:txBody>
          <a:bodyPr/>
          <a:lstStyle/>
          <a:p>
            <a:pPr marL="342900" indent="-342900">
              <a:buFont typeface="Arial" panose="020B0604020202020204" pitchFamily="34" charset="0"/>
              <a:buChar char="•"/>
            </a:pPr>
            <a:r>
              <a:rPr lang="en-US" dirty="0"/>
              <a:t>Magnitudes of the current reduces [3].</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Effect of fault of middle switches is larger</a:t>
            </a:r>
          </a:p>
        </p:txBody>
      </p:sp>
      <p:sp>
        <p:nvSpPr>
          <p:cNvPr id="7" name="Slide Number Placeholder 6">
            <a:extLst>
              <a:ext uri="{FF2B5EF4-FFF2-40B4-BE49-F238E27FC236}">
                <a16:creationId xmlns:a16="http://schemas.microsoft.com/office/drawing/2014/main" id="{14201B46-9A16-849B-5E8B-74182F4BC2DD}"/>
              </a:ext>
            </a:extLst>
          </p:cNvPr>
          <p:cNvSpPr>
            <a:spLocks noGrp="1"/>
          </p:cNvSpPr>
          <p:nvPr>
            <p:ph type="sldNum" sz="quarter" idx="12"/>
          </p:nvPr>
        </p:nvSpPr>
        <p:spPr/>
        <p:txBody>
          <a:bodyPr/>
          <a:lstStyle/>
          <a:p>
            <a:pPr>
              <a:defRPr/>
            </a:pPr>
            <a:fld id="{B5012164-718A-4733-A653-425A1A482A4D}" type="slidenum">
              <a:rPr lang="en-US" smtClean="0"/>
              <a:pPr>
                <a:defRPr/>
              </a:pPr>
              <a:t>12</a:t>
            </a:fld>
            <a:endParaRPr lang="en-US"/>
          </a:p>
        </p:txBody>
      </p:sp>
      <p:sp>
        <p:nvSpPr>
          <p:cNvPr id="8" name="Date Placeholder 7">
            <a:extLst>
              <a:ext uri="{FF2B5EF4-FFF2-40B4-BE49-F238E27FC236}">
                <a16:creationId xmlns:a16="http://schemas.microsoft.com/office/drawing/2014/main" id="{068A992F-4999-5395-5A53-4B549936A5D4}"/>
              </a:ext>
            </a:extLst>
          </p:cNvPr>
          <p:cNvSpPr>
            <a:spLocks noGrp="1"/>
          </p:cNvSpPr>
          <p:nvPr>
            <p:ph type="dt" sz="half" idx="13"/>
          </p:nvPr>
        </p:nvSpPr>
        <p:spPr/>
        <p:txBody>
          <a:bodyPr/>
          <a:lstStyle/>
          <a:p>
            <a:pPr>
              <a:defRPr/>
            </a:pPr>
            <a:r>
              <a:rPr lang="tr-TR"/>
              <a:t>METU Electrical &amp; Electronics Engineering Department</a:t>
            </a:r>
            <a:endParaRPr lang="en-US" dirty="0"/>
          </a:p>
        </p:txBody>
      </p:sp>
      <p:pic>
        <p:nvPicPr>
          <p:cNvPr id="12" name="Picture 11">
            <a:extLst>
              <a:ext uri="{FF2B5EF4-FFF2-40B4-BE49-F238E27FC236}">
                <a16:creationId xmlns:a16="http://schemas.microsoft.com/office/drawing/2014/main" id="{B95BF5E3-91B2-DE9F-8548-FF83BE2E35ED}"/>
              </a:ext>
            </a:extLst>
          </p:cNvPr>
          <p:cNvPicPr>
            <a:picLocks noChangeAspect="1"/>
          </p:cNvPicPr>
          <p:nvPr/>
        </p:nvPicPr>
        <p:blipFill>
          <a:blip r:embed="rId2"/>
          <a:stretch>
            <a:fillRect/>
          </a:stretch>
        </p:blipFill>
        <p:spPr>
          <a:xfrm>
            <a:off x="396287" y="4687323"/>
            <a:ext cx="4162013" cy="1378021"/>
          </a:xfrm>
          <a:prstGeom prst="rect">
            <a:avLst/>
          </a:prstGeom>
        </p:spPr>
      </p:pic>
      <p:pic>
        <p:nvPicPr>
          <p:cNvPr id="14" name="Picture 13">
            <a:extLst>
              <a:ext uri="{FF2B5EF4-FFF2-40B4-BE49-F238E27FC236}">
                <a16:creationId xmlns:a16="http://schemas.microsoft.com/office/drawing/2014/main" id="{0918B57D-6744-0BB4-3A87-30A90DD84544}"/>
              </a:ext>
            </a:extLst>
          </p:cNvPr>
          <p:cNvPicPr>
            <a:picLocks noChangeAspect="1"/>
          </p:cNvPicPr>
          <p:nvPr/>
        </p:nvPicPr>
        <p:blipFill>
          <a:blip r:embed="rId3"/>
          <a:stretch>
            <a:fillRect/>
          </a:stretch>
        </p:blipFill>
        <p:spPr>
          <a:xfrm>
            <a:off x="4645025" y="4636056"/>
            <a:ext cx="4128500" cy="1327218"/>
          </a:xfrm>
          <a:prstGeom prst="rect">
            <a:avLst/>
          </a:prstGeom>
        </p:spPr>
      </p:pic>
    </p:spTree>
    <p:extLst>
      <p:ext uri="{BB962C8B-B14F-4D97-AF65-F5344CB8AC3E}">
        <p14:creationId xmlns:p14="http://schemas.microsoft.com/office/powerpoint/2010/main" val="1120954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FCC76-ED7C-D2DE-B487-F6A7ED5E1BED}"/>
              </a:ext>
            </a:extLst>
          </p:cNvPr>
          <p:cNvSpPr>
            <a:spLocks noGrp="1"/>
          </p:cNvSpPr>
          <p:nvPr>
            <p:ph type="title"/>
          </p:nvPr>
        </p:nvSpPr>
        <p:spPr/>
        <p:txBody>
          <a:bodyPr/>
          <a:lstStyle/>
          <a:p>
            <a:r>
              <a:rPr lang="en-US" dirty="0"/>
              <a:t>Space Vectors Under Fault States</a:t>
            </a:r>
          </a:p>
        </p:txBody>
      </p:sp>
      <p:sp>
        <p:nvSpPr>
          <p:cNvPr id="4" name="Slide Number Placeholder 3">
            <a:extLst>
              <a:ext uri="{FF2B5EF4-FFF2-40B4-BE49-F238E27FC236}">
                <a16:creationId xmlns:a16="http://schemas.microsoft.com/office/drawing/2014/main" id="{6132EE89-833B-95A4-C38A-7BC4C8DBB71C}"/>
              </a:ext>
            </a:extLst>
          </p:cNvPr>
          <p:cNvSpPr>
            <a:spLocks noGrp="1"/>
          </p:cNvSpPr>
          <p:nvPr>
            <p:ph type="sldNum" sz="quarter" idx="12"/>
          </p:nvPr>
        </p:nvSpPr>
        <p:spPr/>
        <p:txBody>
          <a:bodyPr/>
          <a:lstStyle/>
          <a:p>
            <a:pPr>
              <a:defRPr/>
            </a:pPr>
            <a:fld id="{C878F797-6006-4DDA-AFE9-456F280FE6C5}" type="slidenum">
              <a:rPr lang="en-US" smtClean="0"/>
              <a:pPr>
                <a:defRPr/>
              </a:pPr>
              <a:t>13</a:t>
            </a:fld>
            <a:endParaRPr lang="en-US" dirty="0"/>
          </a:p>
        </p:txBody>
      </p:sp>
      <p:sp>
        <p:nvSpPr>
          <p:cNvPr id="5" name="Date Placeholder 4">
            <a:extLst>
              <a:ext uri="{FF2B5EF4-FFF2-40B4-BE49-F238E27FC236}">
                <a16:creationId xmlns:a16="http://schemas.microsoft.com/office/drawing/2014/main" id="{641233B4-71AB-19DE-E1C4-0A8E82A5A985}"/>
              </a:ext>
            </a:extLst>
          </p:cNvPr>
          <p:cNvSpPr>
            <a:spLocks noGrp="1"/>
          </p:cNvSpPr>
          <p:nvPr>
            <p:ph type="dt" sz="half" idx="2"/>
          </p:nvPr>
        </p:nvSpPr>
        <p:spPr/>
        <p:txBody>
          <a:bodyPr/>
          <a:lstStyle/>
          <a:p>
            <a:pPr>
              <a:defRPr/>
            </a:pPr>
            <a:r>
              <a:rPr lang="tr-TR"/>
              <a:t>METU Electrical &amp; Electronics Engineering Department</a:t>
            </a:r>
            <a:endParaRPr lang="en-US" dirty="0"/>
          </a:p>
        </p:txBody>
      </p:sp>
      <p:pic>
        <p:nvPicPr>
          <p:cNvPr id="6" name="Content Placeholder 5">
            <a:extLst>
              <a:ext uri="{FF2B5EF4-FFF2-40B4-BE49-F238E27FC236}">
                <a16:creationId xmlns:a16="http://schemas.microsoft.com/office/drawing/2014/main" id="{31769D5D-D603-BB09-CDD8-311E8501FF8C}"/>
              </a:ext>
            </a:extLst>
          </p:cNvPr>
          <p:cNvPicPr>
            <a:picLocks noGrp="1" noChangeAspect="1"/>
          </p:cNvPicPr>
          <p:nvPr>
            <p:ph idx="1"/>
          </p:nvPr>
        </p:nvPicPr>
        <p:blipFill>
          <a:blip r:embed="rId2"/>
          <a:stretch>
            <a:fillRect/>
          </a:stretch>
        </p:blipFill>
        <p:spPr>
          <a:xfrm>
            <a:off x="4857123" y="2378736"/>
            <a:ext cx="3891923" cy="3129228"/>
          </a:xfrm>
          <a:prstGeom prst="rect">
            <a:avLst/>
          </a:prstGeom>
        </p:spPr>
      </p:pic>
      <p:pic>
        <p:nvPicPr>
          <p:cNvPr id="3" name="Picture 2">
            <a:extLst>
              <a:ext uri="{FF2B5EF4-FFF2-40B4-BE49-F238E27FC236}">
                <a16:creationId xmlns:a16="http://schemas.microsoft.com/office/drawing/2014/main" id="{A7668BB4-67BD-5641-4004-0AD080B0CCCA}"/>
              </a:ext>
            </a:extLst>
          </p:cNvPr>
          <p:cNvPicPr>
            <a:picLocks noChangeAspect="1"/>
          </p:cNvPicPr>
          <p:nvPr/>
        </p:nvPicPr>
        <p:blipFill>
          <a:blip r:embed="rId3"/>
          <a:stretch>
            <a:fillRect/>
          </a:stretch>
        </p:blipFill>
        <p:spPr>
          <a:xfrm>
            <a:off x="1345337" y="2252000"/>
            <a:ext cx="1897584" cy="3255964"/>
          </a:xfrm>
          <a:prstGeom prst="rect">
            <a:avLst/>
          </a:prstGeom>
        </p:spPr>
      </p:pic>
      <p:sp>
        <p:nvSpPr>
          <p:cNvPr id="7" name="TextBox 6">
            <a:extLst>
              <a:ext uri="{FF2B5EF4-FFF2-40B4-BE49-F238E27FC236}">
                <a16:creationId xmlns:a16="http://schemas.microsoft.com/office/drawing/2014/main" id="{D378E441-ACD6-D5EC-1123-5FF2EDB1E902}"/>
              </a:ext>
            </a:extLst>
          </p:cNvPr>
          <p:cNvSpPr txBox="1"/>
          <p:nvPr/>
        </p:nvSpPr>
        <p:spPr>
          <a:xfrm>
            <a:off x="3136443" y="2546705"/>
            <a:ext cx="1684628" cy="369332"/>
          </a:xfrm>
          <a:prstGeom prst="rect">
            <a:avLst/>
          </a:prstGeom>
          <a:noFill/>
        </p:spPr>
        <p:txBody>
          <a:bodyPr wrap="none" rtlCol="0">
            <a:spAutoFit/>
          </a:bodyPr>
          <a:lstStyle/>
          <a:p>
            <a:r>
              <a:rPr lang="en-US" dirty="0"/>
              <a:t>Q1 open circuit</a:t>
            </a:r>
          </a:p>
        </p:txBody>
      </p:sp>
      <p:sp>
        <p:nvSpPr>
          <p:cNvPr id="8" name="TextBox 7">
            <a:extLst>
              <a:ext uri="{FF2B5EF4-FFF2-40B4-BE49-F238E27FC236}">
                <a16:creationId xmlns:a16="http://schemas.microsoft.com/office/drawing/2014/main" id="{F56D6016-5ABD-461A-0CB3-8FA333BBBD38}"/>
              </a:ext>
            </a:extLst>
          </p:cNvPr>
          <p:cNvSpPr txBox="1"/>
          <p:nvPr/>
        </p:nvSpPr>
        <p:spPr>
          <a:xfrm>
            <a:off x="5195913" y="5680390"/>
            <a:ext cx="3214341" cy="307777"/>
          </a:xfrm>
          <a:prstGeom prst="rect">
            <a:avLst/>
          </a:prstGeom>
          <a:noFill/>
        </p:spPr>
        <p:txBody>
          <a:bodyPr wrap="none" rtlCol="0">
            <a:spAutoFit/>
          </a:bodyPr>
          <a:lstStyle/>
          <a:p>
            <a:r>
              <a:rPr lang="en-US" sz="1400" dirty="0">
                <a:latin typeface="Century Gothic" panose="020B0502020202020204" pitchFamily="34" charset="0"/>
                <a:cs typeface="Arial"/>
              </a:rPr>
              <a:t>Space</a:t>
            </a:r>
            <a:r>
              <a:rPr lang="en-US" sz="1400" dirty="0"/>
              <a:t> </a:t>
            </a:r>
            <a:r>
              <a:rPr lang="en-US" sz="1400" dirty="0">
                <a:latin typeface="Century Gothic" panose="020B0502020202020204" pitchFamily="34" charset="0"/>
                <a:cs typeface="Arial"/>
              </a:rPr>
              <a:t>Vector Diagram for Q1 fault</a:t>
            </a:r>
          </a:p>
        </p:txBody>
      </p:sp>
      <p:sp>
        <p:nvSpPr>
          <p:cNvPr id="9" name="TextBox 8">
            <a:extLst>
              <a:ext uri="{FF2B5EF4-FFF2-40B4-BE49-F238E27FC236}">
                <a16:creationId xmlns:a16="http://schemas.microsoft.com/office/drawing/2014/main" id="{996488AB-1A41-7159-E6C8-2BC3833CD538}"/>
              </a:ext>
            </a:extLst>
          </p:cNvPr>
          <p:cNvSpPr txBox="1"/>
          <p:nvPr/>
        </p:nvSpPr>
        <p:spPr>
          <a:xfrm>
            <a:off x="1078542" y="5680390"/>
            <a:ext cx="2431174" cy="523220"/>
          </a:xfrm>
          <a:prstGeom prst="rect">
            <a:avLst/>
          </a:prstGeom>
          <a:noFill/>
        </p:spPr>
        <p:txBody>
          <a:bodyPr wrap="square" rtlCol="0">
            <a:spAutoFit/>
          </a:bodyPr>
          <a:lstStyle/>
          <a:p>
            <a:r>
              <a:rPr lang="en-US" sz="1400" dirty="0">
                <a:latin typeface="Century Gothic" panose="020B0502020202020204" pitchFamily="34" charset="0"/>
                <a:cs typeface="Arial"/>
              </a:rPr>
              <a:t>Current flow of phase-a when </a:t>
            </a:r>
            <a:r>
              <a:rPr lang="en-US" sz="1400" dirty="0" err="1">
                <a:latin typeface="Century Gothic" panose="020B0502020202020204" pitchFamily="34" charset="0"/>
                <a:cs typeface="Arial"/>
              </a:rPr>
              <a:t>Ia</a:t>
            </a:r>
            <a:r>
              <a:rPr lang="en-US" sz="1400" dirty="0">
                <a:latin typeface="Century Gothic" panose="020B0502020202020204" pitchFamily="34" charset="0"/>
                <a:cs typeface="Arial"/>
              </a:rPr>
              <a:t>&gt;0 and at P-state </a:t>
            </a:r>
          </a:p>
        </p:txBody>
      </p:sp>
    </p:spTree>
    <p:extLst>
      <p:ext uri="{BB962C8B-B14F-4D97-AF65-F5344CB8AC3E}">
        <p14:creationId xmlns:p14="http://schemas.microsoft.com/office/powerpoint/2010/main" val="2607860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FCC76-ED7C-D2DE-B487-F6A7ED5E1BED}"/>
              </a:ext>
            </a:extLst>
          </p:cNvPr>
          <p:cNvSpPr>
            <a:spLocks noGrp="1"/>
          </p:cNvSpPr>
          <p:nvPr>
            <p:ph type="title"/>
          </p:nvPr>
        </p:nvSpPr>
        <p:spPr/>
        <p:txBody>
          <a:bodyPr/>
          <a:lstStyle/>
          <a:p>
            <a:r>
              <a:rPr lang="en-US" dirty="0"/>
              <a:t>Space Vectors Under Fault States</a:t>
            </a:r>
          </a:p>
        </p:txBody>
      </p:sp>
      <p:sp>
        <p:nvSpPr>
          <p:cNvPr id="4" name="Slide Number Placeholder 3">
            <a:extLst>
              <a:ext uri="{FF2B5EF4-FFF2-40B4-BE49-F238E27FC236}">
                <a16:creationId xmlns:a16="http://schemas.microsoft.com/office/drawing/2014/main" id="{6132EE89-833B-95A4-C38A-7BC4C8DBB71C}"/>
              </a:ext>
            </a:extLst>
          </p:cNvPr>
          <p:cNvSpPr>
            <a:spLocks noGrp="1"/>
          </p:cNvSpPr>
          <p:nvPr>
            <p:ph type="sldNum" sz="quarter" idx="12"/>
          </p:nvPr>
        </p:nvSpPr>
        <p:spPr/>
        <p:txBody>
          <a:bodyPr/>
          <a:lstStyle/>
          <a:p>
            <a:pPr>
              <a:defRPr/>
            </a:pPr>
            <a:fld id="{C878F797-6006-4DDA-AFE9-456F280FE6C5}" type="slidenum">
              <a:rPr lang="en-US" smtClean="0"/>
              <a:pPr>
                <a:defRPr/>
              </a:pPr>
              <a:t>14</a:t>
            </a:fld>
            <a:endParaRPr lang="en-US" dirty="0"/>
          </a:p>
        </p:txBody>
      </p:sp>
      <p:sp>
        <p:nvSpPr>
          <p:cNvPr id="5" name="Date Placeholder 4">
            <a:extLst>
              <a:ext uri="{FF2B5EF4-FFF2-40B4-BE49-F238E27FC236}">
                <a16:creationId xmlns:a16="http://schemas.microsoft.com/office/drawing/2014/main" id="{641233B4-71AB-19DE-E1C4-0A8E82A5A985}"/>
              </a:ext>
            </a:extLst>
          </p:cNvPr>
          <p:cNvSpPr>
            <a:spLocks noGrp="1"/>
          </p:cNvSpPr>
          <p:nvPr>
            <p:ph type="dt" sz="half" idx="2"/>
          </p:nvPr>
        </p:nvSpPr>
        <p:spPr/>
        <p:txBody>
          <a:bodyPr/>
          <a:lstStyle/>
          <a:p>
            <a:pPr>
              <a:defRPr/>
            </a:pPr>
            <a:r>
              <a:rPr lang="tr-TR"/>
              <a:t>METU Electrical &amp; Electronics Engineering Department</a:t>
            </a:r>
            <a:endParaRPr lang="en-US" dirty="0"/>
          </a:p>
        </p:txBody>
      </p:sp>
      <p:pic>
        <p:nvPicPr>
          <p:cNvPr id="6" name="Content Placeholder 5">
            <a:extLst>
              <a:ext uri="{FF2B5EF4-FFF2-40B4-BE49-F238E27FC236}">
                <a16:creationId xmlns:a16="http://schemas.microsoft.com/office/drawing/2014/main" id="{852A1DE9-09A1-8786-36AE-DF1FCBAFF15B}"/>
              </a:ext>
            </a:extLst>
          </p:cNvPr>
          <p:cNvPicPr>
            <a:picLocks noGrp="1" noChangeAspect="1"/>
          </p:cNvPicPr>
          <p:nvPr>
            <p:ph idx="1"/>
          </p:nvPr>
        </p:nvPicPr>
        <p:blipFill>
          <a:blip r:embed="rId2"/>
          <a:stretch>
            <a:fillRect/>
          </a:stretch>
        </p:blipFill>
        <p:spPr>
          <a:xfrm>
            <a:off x="4821767" y="2500548"/>
            <a:ext cx="3642066" cy="2885604"/>
          </a:xfrm>
          <a:prstGeom prst="rect">
            <a:avLst/>
          </a:prstGeom>
        </p:spPr>
      </p:pic>
      <p:pic>
        <p:nvPicPr>
          <p:cNvPr id="3" name="Picture 2">
            <a:extLst>
              <a:ext uri="{FF2B5EF4-FFF2-40B4-BE49-F238E27FC236}">
                <a16:creationId xmlns:a16="http://schemas.microsoft.com/office/drawing/2014/main" id="{3199AC4C-BE68-8619-48D5-865165758FCC}"/>
              </a:ext>
            </a:extLst>
          </p:cNvPr>
          <p:cNvPicPr>
            <a:picLocks noChangeAspect="1"/>
          </p:cNvPicPr>
          <p:nvPr/>
        </p:nvPicPr>
        <p:blipFill rotWithShape="1">
          <a:blip r:embed="rId3"/>
          <a:srcRect r="1643"/>
          <a:stretch/>
        </p:blipFill>
        <p:spPr>
          <a:xfrm>
            <a:off x="505367" y="2390864"/>
            <a:ext cx="1711298" cy="3031839"/>
          </a:xfrm>
          <a:prstGeom prst="rect">
            <a:avLst/>
          </a:prstGeom>
        </p:spPr>
      </p:pic>
      <p:pic>
        <p:nvPicPr>
          <p:cNvPr id="7" name="Picture 6">
            <a:extLst>
              <a:ext uri="{FF2B5EF4-FFF2-40B4-BE49-F238E27FC236}">
                <a16:creationId xmlns:a16="http://schemas.microsoft.com/office/drawing/2014/main" id="{CF5D2142-5685-3C64-5922-BE7AD1568C86}"/>
              </a:ext>
            </a:extLst>
          </p:cNvPr>
          <p:cNvPicPr>
            <a:picLocks noChangeAspect="1"/>
          </p:cNvPicPr>
          <p:nvPr/>
        </p:nvPicPr>
        <p:blipFill>
          <a:blip r:embed="rId4"/>
          <a:stretch>
            <a:fillRect/>
          </a:stretch>
        </p:blipFill>
        <p:spPr>
          <a:xfrm>
            <a:off x="2824868" y="2314770"/>
            <a:ext cx="1831799" cy="3192457"/>
          </a:xfrm>
          <a:prstGeom prst="rect">
            <a:avLst/>
          </a:prstGeom>
        </p:spPr>
      </p:pic>
      <p:sp>
        <p:nvSpPr>
          <p:cNvPr id="8" name="TextBox 7">
            <a:extLst>
              <a:ext uri="{FF2B5EF4-FFF2-40B4-BE49-F238E27FC236}">
                <a16:creationId xmlns:a16="http://schemas.microsoft.com/office/drawing/2014/main" id="{75EE76A3-957C-32E4-6940-D8DBA833B22F}"/>
              </a:ext>
            </a:extLst>
          </p:cNvPr>
          <p:cNvSpPr txBox="1"/>
          <p:nvPr/>
        </p:nvSpPr>
        <p:spPr>
          <a:xfrm>
            <a:off x="1595097" y="1686902"/>
            <a:ext cx="1724703" cy="369332"/>
          </a:xfrm>
          <a:prstGeom prst="rect">
            <a:avLst/>
          </a:prstGeom>
          <a:noFill/>
        </p:spPr>
        <p:txBody>
          <a:bodyPr wrap="none" rtlCol="0">
            <a:spAutoFit/>
          </a:bodyPr>
          <a:lstStyle/>
          <a:p>
            <a:r>
              <a:rPr lang="en-US" dirty="0"/>
              <a:t>Q2 open circuit</a:t>
            </a:r>
          </a:p>
        </p:txBody>
      </p:sp>
      <p:sp>
        <p:nvSpPr>
          <p:cNvPr id="9" name="TextBox 8">
            <a:extLst>
              <a:ext uri="{FF2B5EF4-FFF2-40B4-BE49-F238E27FC236}">
                <a16:creationId xmlns:a16="http://schemas.microsoft.com/office/drawing/2014/main" id="{959FC329-31CD-9261-6A3D-6E5E4E8F535A}"/>
              </a:ext>
            </a:extLst>
          </p:cNvPr>
          <p:cNvSpPr txBox="1"/>
          <p:nvPr/>
        </p:nvSpPr>
        <p:spPr>
          <a:xfrm>
            <a:off x="5035629" y="5680390"/>
            <a:ext cx="3214341" cy="307777"/>
          </a:xfrm>
          <a:prstGeom prst="rect">
            <a:avLst/>
          </a:prstGeom>
          <a:noFill/>
        </p:spPr>
        <p:txBody>
          <a:bodyPr wrap="none" rtlCol="0">
            <a:spAutoFit/>
          </a:bodyPr>
          <a:lstStyle/>
          <a:p>
            <a:r>
              <a:rPr lang="en-US" sz="1400" dirty="0">
                <a:latin typeface="Century Gothic" panose="020B0502020202020204" pitchFamily="34" charset="0"/>
                <a:cs typeface="Arial"/>
              </a:rPr>
              <a:t>Space</a:t>
            </a:r>
            <a:r>
              <a:rPr lang="en-US" sz="1400" dirty="0"/>
              <a:t> </a:t>
            </a:r>
            <a:r>
              <a:rPr lang="en-US" sz="1400" dirty="0">
                <a:latin typeface="Century Gothic" panose="020B0502020202020204" pitchFamily="34" charset="0"/>
                <a:cs typeface="Arial"/>
              </a:rPr>
              <a:t>Vector Diagram for Q2 fault</a:t>
            </a:r>
          </a:p>
        </p:txBody>
      </p:sp>
      <p:sp>
        <p:nvSpPr>
          <p:cNvPr id="10" name="TextBox 9">
            <a:extLst>
              <a:ext uri="{FF2B5EF4-FFF2-40B4-BE49-F238E27FC236}">
                <a16:creationId xmlns:a16="http://schemas.microsoft.com/office/drawing/2014/main" id="{67DEE5EA-85EA-D3CB-A40D-FE35BB687B15}"/>
              </a:ext>
            </a:extLst>
          </p:cNvPr>
          <p:cNvSpPr txBox="1"/>
          <p:nvPr/>
        </p:nvSpPr>
        <p:spPr>
          <a:xfrm>
            <a:off x="2699815" y="5617060"/>
            <a:ext cx="2323092" cy="738664"/>
          </a:xfrm>
          <a:prstGeom prst="rect">
            <a:avLst/>
          </a:prstGeom>
          <a:noFill/>
        </p:spPr>
        <p:txBody>
          <a:bodyPr wrap="square" rtlCol="0">
            <a:spAutoFit/>
          </a:bodyPr>
          <a:lstStyle/>
          <a:p>
            <a:r>
              <a:rPr lang="en-US" sz="1400" dirty="0">
                <a:latin typeface="Century Gothic" panose="020B0502020202020204" pitchFamily="34" charset="0"/>
                <a:cs typeface="Arial"/>
              </a:rPr>
              <a:t>Current flow of phase-a when </a:t>
            </a:r>
            <a:r>
              <a:rPr lang="en-US" sz="1400" dirty="0" err="1">
                <a:latin typeface="Century Gothic" panose="020B0502020202020204" pitchFamily="34" charset="0"/>
                <a:cs typeface="Arial"/>
              </a:rPr>
              <a:t>Ia</a:t>
            </a:r>
            <a:r>
              <a:rPr lang="en-US" sz="1400" dirty="0">
                <a:latin typeface="Century Gothic" panose="020B0502020202020204" pitchFamily="34" charset="0"/>
                <a:cs typeface="Arial"/>
              </a:rPr>
              <a:t>&gt;0 and at</a:t>
            </a:r>
          </a:p>
          <a:p>
            <a:r>
              <a:rPr lang="en-US" sz="1400" dirty="0">
                <a:latin typeface="Century Gothic" panose="020B0502020202020204" pitchFamily="34" charset="0"/>
                <a:cs typeface="Arial"/>
              </a:rPr>
              <a:t> O-state </a:t>
            </a:r>
          </a:p>
        </p:txBody>
      </p:sp>
      <p:sp>
        <p:nvSpPr>
          <p:cNvPr id="11" name="TextBox 10">
            <a:extLst>
              <a:ext uri="{FF2B5EF4-FFF2-40B4-BE49-F238E27FC236}">
                <a16:creationId xmlns:a16="http://schemas.microsoft.com/office/drawing/2014/main" id="{289E1418-0B5B-B1EE-5FFD-05637D623F2D}"/>
              </a:ext>
            </a:extLst>
          </p:cNvPr>
          <p:cNvSpPr txBox="1"/>
          <p:nvPr/>
        </p:nvSpPr>
        <p:spPr>
          <a:xfrm>
            <a:off x="364001" y="5618835"/>
            <a:ext cx="2323092" cy="738664"/>
          </a:xfrm>
          <a:prstGeom prst="rect">
            <a:avLst/>
          </a:prstGeom>
          <a:noFill/>
        </p:spPr>
        <p:txBody>
          <a:bodyPr wrap="square" rtlCol="0">
            <a:spAutoFit/>
          </a:bodyPr>
          <a:lstStyle/>
          <a:p>
            <a:r>
              <a:rPr lang="en-US" sz="1400" dirty="0">
                <a:latin typeface="Century Gothic" panose="020B0502020202020204" pitchFamily="34" charset="0"/>
                <a:cs typeface="Arial"/>
              </a:rPr>
              <a:t>Current flow of phase-a when </a:t>
            </a:r>
            <a:r>
              <a:rPr lang="en-US" sz="1400" dirty="0" err="1">
                <a:latin typeface="Century Gothic" panose="020B0502020202020204" pitchFamily="34" charset="0"/>
                <a:cs typeface="Arial"/>
              </a:rPr>
              <a:t>Ia</a:t>
            </a:r>
            <a:r>
              <a:rPr lang="en-US" sz="1400" dirty="0">
                <a:latin typeface="Century Gothic" panose="020B0502020202020204" pitchFamily="34" charset="0"/>
                <a:cs typeface="Arial"/>
              </a:rPr>
              <a:t>&gt;0 and at</a:t>
            </a:r>
          </a:p>
          <a:p>
            <a:r>
              <a:rPr lang="en-US" sz="1400" dirty="0">
                <a:latin typeface="Century Gothic" panose="020B0502020202020204" pitchFamily="34" charset="0"/>
                <a:cs typeface="Arial"/>
              </a:rPr>
              <a:t> P-state </a:t>
            </a:r>
          </a:p>
        </p:txBody>
      </p:sp>
    </p:spTree>
    <p:extLst>
      <p:ext uri="{BB962C8B-B14F-4D97-AF65-F5344CB8AC3E}">
        <p14:creationId xmlns:p14="http://schemas.microsoft.com/office/powerpoint/2010/main" val="1960258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FCC76-ED7C-D2DE-B487-F6A7ED5E1BED}"/>
              </a:ext>
            </a:extLst>
          </p:cNvPr>
          <p:cNvSpPr>
            <a:spLocks noGrp="1"/>
          </p:cNvSpPr>
          <p:nvPr>
            <p:ph type="title"/>
          </p:nvPr>
        </p:nvSpPr>
        <p:spPr/>
        <p:txBody>
          <a:bodyPr/>
          <a:lstStyle/>
          <a:p>
            <a:r>
              <a:rPr lang="en-US" dirty="0"/>
              <a:t>Space Vectors Under Fault States</a:t>
            </a:r>
          </a:p>
        </p:txBody>
      </p:sp>
      <p:sp>
        <p:nvSpPr>
          <p:cNvPr id="4" name="Slide Number Placeholder 3">
            <a:extLst>
              <a:ext uri="{FF2B5EF4-FFF2-40B4-BE49-F238E27FC236}">
                <a16:creationId xmlns:a16="http://schemas.microsoft.com/office/drawing/2014/main" id="{6132EE89-833B-95A4-C38A-7BC4C8DBB71C}"/>
              </a:ext>
            </a:extLst>
          </p:cNvPr>
          <p:cNvSpPr>
            <a:spLocks noGrp="1"/>
          </p:cNvSpPr>
          <p:nvPr>
            <p:ph type="sldNum" sz="quarter" idx="12"/>
          </p:nvPr>
        </p:nvSpPr>
        <p:spPr/>
        <p:txBody>
          <a:bodyPr/>
          <a:lstStyle/>
          <a:p>
            <a:pPr>
              <a:defRPr/>
            </a:pPr>
            <a:fld id="{C878F797-6006-4DDA-AFE9-456F280FE6C5}" type="slidenum">
              <a:rPr lang="en-US" smtClean="0"/>
              <a:pPr>
                <a:defRPr/>
              </a:pPr>
              <a:t>15</a:t>
            </a:fld>
            <a:endParaRPr lang="en-US" dirty="0"/>
          </a:p>
        </p:txBody>
      </p:sp>
      <p:sp>
        <p:nvSpPr>
          <p:cNvPr id="5" name="Date Placeholder 4">
            <a:extLst>
              <a:ext uri="{FF2B5EF4-FFF2-40B4-BE49-F238E27FC236}">
                <a16:creationId xmlns:a16="http://schemas.microsoft.com/office/drawing/2014/main" id="{641233B4-71AB-19DE-E1C4-0A8E82A5A985}"/>
              </a:ext>
            </a:extLst>
          </p:cNvPr>
          <p:cNvSpPr>
            <a:spLocks noGrp="1"/>
          </p:cNvSpPr>
          <p:nvPr>
            <p:ph type="dt" sz="half" idx="2"/>
          </p:nvPr>
        </p:nvSpPr>
        <p:spPr/>
        <p:txBody>
          <a:bodyPr/>
          <a:lstStyle/>
          <a:p>
            <a:pPr>
              <a:defRPr/>
            </a:pPr>
            <a:r>
              <a:rPr lang="tr-TR"/>
              <a:t>METU Electrical &amp; Electronics Engineering Department</a:t>
            </a:r>
            <a:endParaRPr lang="en-US" dirty="0"/>
          </a:p>
        </p:txBody>
      </p:sp>
      <p:pic>
        <p:nvPicPr>
          <p:cNvPr id="12" name="Picture 11">
            <a:extLst>
              <a:ext uri="{FF2B5EF4-FFF2-40B4-BE49-F238E27FC236}">
                <a16:creationId xmlns:a16="http://schemas.microsoft.com/office/drawing/2014/main" id="{220B96E3-7D46-EA59-E78F-A4EF9B4077A4}"/>
              </a:ext>
            </a:extLst>
          </p:cNvPr>
          <p:cNvPicPr>
            <a:picLocks noChangeAspect="1"/>
          </p:cNvPicPr>
          <p:nvPr/>
        </p:nvPicPr>
        <p:blipFill>
          <a:blip r:embed="rId2"/>
          <a:stretch>
            <a:fillRect/>
          </a:stretch>
        </p:blipFill>
        <p:spPr>
          <a:xfrm>
            <a:off x="5010185" y="2472293"/>
            <a:ext cx="3676615" cy="2942114"/>
          </a:xfrm>
          <a:prstGeom prst="rect">
            <a:avLst/>
          </a:prstGeom>
        </p:spPr>
      </p:pic>
      <p:pic>
        <p:nvPicPr>
          <p:cNvPr id="7" name="Picture 6">
            <a:extLst>
              <a:ext uri="{FF2B5EF4-FFF2-40B4-BE49-F238E27FC236}">
                <a16:creationId xmlns:a16="http://schemas.microsoft.com/office/drawing/2014/main" id="{5755649B-0A8D-C9C9-7035-12A0906FB975}"/>
              </a:ext>
            </a:extLst>
          </p:cNvPr>
          <p:cNvPicPr>
            <a:picLocks noChangeAspect="1"/>
          </p:cNvPicPr>
          <p:nvPr/>
        </p:nvPicPr>
        <p:blipFill>
          <a:blip r:embed="rId3"/>
          <a:stretch>
            <a:fillRect/>
          </a:stretch>
        </p:blipFill>
        <p:spPr>
          <a:xfrm>
            <a:off x="567266" y="2226468"/>
            <a:ext cx="1958131" cy="3433764"/>
          </a:xfrm>
          <a:prstGeom prst="rect">
            <a:avLst/>
          </a:prstGeom>
        </p:spPr>
      </p:pic>
      <p:pic>
        <p:nvPicPr>
          <p:cNvPr id="8" name="Picture 7">
            <a:extLst>
              <a:ext uri="{FF2B5EF4-FFF2-40B4-BE49-F238E27FC236}">
                <a16:creationId xmlns:a16="http://schemas.microsoft.com/office/drawing/2014/main" id="{B42D82EE-2C2F-C300-E3CC-3C02BBFC659B}"/>
              </a:ext>
            </a:extLst>
          </p:cNvPr>
          <p:cNvPicPr>
            <a:picLocks noChangeAspect="1"/>
          </p:cNvPicPr>
          <p:nvPr/>
        </p:nvPicPr>
        <p:blipFill>
          <a:blip r:embed="rId4"/>
          <a:stretch>
            <a:fillRect/>
          </a:stretch>
        </p:blipFill>
        <p:spPr>
          <a:xfrm>
            <a:off x="2814501" y="2226468"/>
            <a:ext cx="1974313" cy="3433764"/>
          </a:xfrm>
          <a:prstGeom prst="rect">
            <a:avLst/>
          </a:prstGeom>
        </p:spPr>
      </p:pic>
      <p:sp>
        <p:nvSpPr>
          <p:cNvPr id="9" name="TextBox 8">
            <a:extLst>
              <a:ext uri="{FF2B5EF4-FFF2-40B4-BE49-F238E27FC236}">
                <a16:creationId xmlns:a16="http://schemas.microsoft.com/office/drawing/2014/main" id="{1FC6191D-44C2-4F86-C10F-BE2DD2B8D130}"/>
              </a:ext>
            </a:extLst>
          </p:cNvPr>
          <p:cNvSpPr txBox="1"/>
          <p:nvPr/>
        </p:nvSpPr>
        <p:spPr>
          <a:xfrm>
            <a:off x="1725531" y="1701216"/>
            <a:ext cx="1718291" cy="369332"/>
          </a:xfrm>
          <a:prstGeom prst="rect">
            <a:avLst/>
          </a:prstGeom>
          <a:noFill/>
        </p:spPr>
        <p:txBody>
          <a:bodyPr wrap="none" rtlCol="0">
            <a:spAutoFit/>
          </a:bodyPr>
          <a:lstStyle/>
          <a:p>
            <a:r>
              <a:rPr lang="en-US" dirty="0"/>
              <a:t>Q3 open circuit</a:t>
            </a:r>
          </a:p>
        </p:txBody>
      </p:sp>
      <p:sp>
        <p:nvSpPr>
          <p:cNvPr id="10" name="TextBox 9">
            <a:extLst>
              <a:ext uri="{FF2B5EF4-FFF2-40B4-BE49-F238E27FC236}">
                <a16:creationId xmlns:a16="http://schemas.microsoft.com/office/drawing/2014/main" id="{110686FF-896A-DC74-852A-460D7E554512}"/>
              </a:ext>
            </a:extLst>
          </p:cNvPr>
          <p:cNvSpPr txBox="1"/>
          <p:nvPr/>
        </p:nvSpPr>
        <p:spPr>
          <a:xfrm>
            <a:off x="5241321" y="5625622"/>
            <a:ext cx="3214341" cy="307777"/>
          </a:xfrm>
          <a:prstGeom prst="rect">
            <a:avLst/>
          </a:prstGeom>
          <a:noFill/>
        </p:spPr>
        <p:txBody>
          <a:bodyPr wrap="none" rtlCol="0">
            <a:spAutoFit/>
          </a:bodyPr>
          <a:lstStyle/>
          <a:p>
            <a:r>
              <a:rPr lang="en-US" sz="1400" dirty="0">
                <a:latin typeface="Century Gothic" panose="020B0502020202020204" pitchFamily="34" charset="0"/>
                <a:cs typeface="Arial"/>
              </a:rPr>
              <a:t>Space</a:t>
            </a:r>
            <a:r>
              <a:rPr lang="en-US" sz="1400" dirty="0"/>
              <a:t> </a:t>
            </a:r>
            <a:r>
              <a:rPr lang="en-US" sz="1400" dirty="0">
                <a:latin typeface="Century Gothic" panose="020B0502020202020204" pitchFamily="34" charset="0"/>
                <a:cs typeface="Arial"/>
              </a:rPr>
              <a:t>Vector Diagram for Q3 fault</a:t>
            </a:r>
          </a:p>
        </p:txBody>
      </p:sp>
      <p:sp>
        <p:nvSpPr>
          <p:cNvPr id="11" name="TextBox 10">
            <a:extLst>
              <a:ext uri="{FF2B5EF4-FFF2-40B4-BE49-F238E27FC236}">
                <a16:creationId xmlns:a16="http://schemas.microsoft.com/office/drawing/2014/main" id="{FFB0F76F-CBE7-E118-B636-47B0E49A0E10}"/>
              </a:ext>
            </a:extLst>
          </p:cNvPr>
          <p:cNvSpPr txBox="1"/>
          <p:nvPr/>
        </p:nvSpPr>
        <p:spPr>
          <a:xfrm>
            <a:off x="383327" y="5775542"/>
            <a:ext cx="2303766" cy="738664"/>
          </a:xfrm>
          <a:prstGeom prst="rect">
            <a:avLst/>
          </a:prstGeom>
          <a:noFill/>
        </p:spPr>
        <p:txBody>
          <a:bodyPr wrap="square" rtlCol="0">
            <a:spAutoFit/>
          </a:bodyPr>
          <a:lstStyle/>
          <a:p>
            <a:r>
              <a:rPr lang="en-US" sz="1400" dirty="0">
                <a:latin typeface="Century Gothic" panose="020B0502020202020204" pitchFamily="34" charset="0"/>
                <a:cs typeface="Arial"/>
              </a:rPr>
              <a:t>Current flow of phase-a when </a:t>
            </a:r>
            <a:r>
              <a:rPr lang="en-US" sz="1400" dirty="0" err="1">
                <a:latin typeface="Century Gothic" panose="020B0502020202020204" pitchFamily="34" charset="0"/>
                <a:cs typeface="Arial"/>
              </a:rPr>
              <a:t>Ia</a:t>
            </a:r>
            <a:r>
              <a:rPr lang="en-US" sz="1400" dirty="0">
                <a:latin typeface="Century Gothic" panose="020B0502020202020204" pitchFamily="34" charset="0"/>
                <a:cs typeface="Arial"/>
              </a:rPr>
              <a:t>&lt;0 and at </a:t>
            </a:r>
          </a:p>
          <a:p>
            <a:r>
              <a:rPr lang="en-US" sz="1400" dirty="0">
                <a:latin typeface="Century Gothic" panose="020B0502020202020204" pitchFamily="34" charset="0"/>
                <a:cs typeface="Arial"/>
              </a:rPr>
              <a:t>O-state </a:t>
            </a:r>
          </a:p>
        </p:txBody>
      </p:sp>
      <p:sp>
        <p:nvSpPr>
          <p:cNvPr id="13" name="TextBox 12">
            <a:extLst>
              <a:ext uri="{FF2B5EF4-FFF2-40B4-BE49-F238E27FC236}">
                <a16:creationId xmlns:a16="http://schemas.microsoft.com/office/drawing/2014/main" id="{A1006683-D23A-0387-0752-4D24C75AB960}"/>
              </a:ext>
            </a:extLst>
          </p:cNvPr>
          <p:cNvSpPr txBox="1"/>
          <p:nvPr/>
        </p:nvSpPr>
        <p:spPr>
          <a:xfrm>
            <a:off x="2687093" y="5772492"/>
            <a:ext cx="2323092" cy="738664"/>
          </a:xfrm>
          <a:prstGeom prst="rect">
            <a:avLst/>
          </a:prstGeom>
          <a:noFill/>
        </p:spPr>
        <p:txBody>
          <a:bodyPr wrap="square" rtlCol="0">
            <a:spAutoFit/>
          </a:bodyPr>
          <a:lstStyle/>
          <a:p>
            <a:r>
              <a:rPr lang="en-US" sz="1400" dirty="0">
                <a:latin typeface="Century Gothic" panose="020B0502020202020204" pitchFamily="34" charset="0"/>
                <a:cs typeface="Arial"/>
              </a:rPr>
              <a:t>Current flow of phase-a when </a:t>
            </a:r>
            <a:r>
              <a:rPr lang="en-US" sz="1400" dirty="0" err="1">
                <a:latin typeface="Century Gothic" panose="020B0502020202020204" pitchFamily="34" charset="0"/>
                <a:cs typeface="Arial"/>
              </a:rPr>
              <a:t>Ia</a:t>
            </a:r>
            <a:r>
              <a:rPr lang="en-US" sz="1400" dirty="0">
                <a:latin typeface="Century Gothic" panose="020B0502020202020204" pitchFamily="34" charset="0"/>
                <a:cs typeface="Arial"/>
              </a:rPr>
              <a:t>&lt;0 and at</a:t>
            </a:r>
          </a:p>
          <a:p>
            <a:r>
              <a:rPr lang="en-US" sz="1400" dirty="0">
                <a:latin typeface="Century Gothic" panose="020B0502020202020204" pitchFamily="34" charset="0"/>
                <a:cs typeface="Arial"/>
              </a:rPr>
              <a:t> N-state </a:t>
            </a:r>
          </a:p>
        </p:txBody>
      </p:sp>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C6E6F0B6-CE1E-1A82-C972-0B7167AF329B}"/>
                  </a:ext>
                </a:extLst>
              </p14:cNvPr>
              <p14:cNvContentPartPr/>
              <p14:nvPr/>
            </p14:nvContentPartPr>
            <p14:xfrm>
              <a:off x="2249910" y="2283960"/>
              <a:ext cx="212760" cy="245880"/>
            </p14:xfrm>
          </p:contentPart>
        </mc:Choice>
        <mc:Fallback xmlns="">
          <p:pic>
            <p:nvPicPr>
              <p:cNvPr id="14" name="Ink 13">
                <a:extLst>
                  <a:ext uri="{FF2B5EF4-FFF2-40B4-BE49-F238E27FC236}">
                    <a16:creationId xmlns:a16="http://schemas.microsoft.com/office/drawing/2014/main" id="{C6E6F0B6-CE1E-1A82-C972-0B7167AF329B}"/>
                  </a:ext>
                </a:extLst>
              </p:cNvPr>
              <p:cNvPicPr/>
              <p:nvPr/>
            </p:nvPicPr>
            <p:blipFill>
              <a:blip r:embed="rId6"/>
              <a:stretch>
                <a:fillRect/>
              </a:stretch>
            </p:blipFill>
            <p:spPr>
              <a:xfrm>
                <a:off x="2243790" y="2277840"/>
                <a:ext cx="22500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F35A10AE-E4A0-F36C-8F5C-6AA2AD49FFA3}"/>
                  </a:ext>
                </a:extLst>
              </p14:cNvPr>
              <p14:cNvContentPartPr/>
              <p14:nvPr/>
            </p14:nvContentPartPr>
            <p14:xfrm>
              <a:off x="2263909" y="2242725"/>
              <a:ext cx="222480" cy="283320"/>
            </p14:xfrm>
          </p:contentPart>
        </mc:Choice>
        <mc:Fallback xmlns="">
          <p:pic>
            <p:nvPicPr>
              <p:cNvPr id="15" name="Ink 14">
                <a:extLst>
                  <a:ext uri="{FF2B5EF4-FFF2-40B4-BE49-F238E27FC236}">
                    <a16:creationId xmlns:a16="http://schemas.microsoft.com/office/drawing/2014/main" id="{F35A10AE-E4A0-F36C-8F5C-6AA2AD49FFA3}"/>
                  </a:ext>
                </a:extLst>
              </p:cNvPr>
              <p:cNvPicPr/>
              <p:nvPr/>
            </p:nvPicPr>
            <p:blipFill>
              <a:blip r:embed="rId8"/>
              <a:stretch>
                <a:fillRect/>
              </a:stretch>
            </p:blipFill>
            <p:spPr>
              <a:xfrm>
                <a:off x="2257789" y="2236605"/>
                <a:ext cx="234720" cy="295560"/>
              </a:xfrm>
              <a:prstGeom prst="rect">
                <a:avLst/>
              </a:prstGeom>
            </p:spPr>
          </p:pic>
        </mc:Fallback>
      </mc:AlternateContent>
    </p:spTree>
    <p:extLst>
      <p:ext uri="{BB962C8B-B14F-4D97-AF65-F5344CB8AC3E}">
        <p14:creationId xmlns:p14="http://schemas.microsoft.com/office/powerpoint/2010/main" val="3365756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FCC76-ED7C-D2DE-B487-F6A7ED5E1BED}"/>
              </a:ext>
            </a:extLst>
          </p:cNvPr>
          <p:cNvSpPr>
            <a:spLocks noGrp="1"/>
          </p:cNvSpPr>
          <p:nvPr>
            <p:ph type="title"/>
          </p:nvPr>
        </p:nvSpPr>
        <p:spPr/>
        <p:txBody>
          <a:bodyPr/>
          <a:lstStyle/>
          <a:p>
            <a:r>
              <a:rPr lang="en-US" dirty="0"/>
              <a:t>Space Vectors Under Fault States</a:t>
            </a:r>
          </a:p>
        </p:txBody>
      </p:sp>
      <p:sp>
        <p:nvSpPr>
          <p:cNvPr id="4" name="Slide Number Placeholder 3">
            <a:extLst>
              <a:ext uri="{FF2B5EF4-FFF2-40B4-BE49-F238E27FC236}">
                <a16:creationId xmlns:a16="http://schemas.microsoft.com/office/drawing/2014/main" id="{6132EE89-833B-95A4-C38A-7BC4C8DBB71C}"/>
              </a:ext>
            </a:extLst>
          </p:cNvPr>
          <p:cNvSpPr>
            <a:spLocks noGrp="1"/>
          </p:cNvSpPr>
          <p:nvPr>
            <p:ph type="sldNum" sz="quarter" idx="12"/>
          </p:nvPr>
        </p:nvSpPr>
        <p:spPr/>
        <p:txBody>
          <a:bodyPr/>
          <a:lstStyle/>
          <a:p>
            <a:pPr>
              <a:defRPr/>
            </a:pPr>
            <a:fld id="{C878F797-6006-4DDA-AFE9-456F280FE6C5}" type="slidenum">
              <a:rPr lang="en-US" smtClean="0"/>
              <a:pPr>
                <a:defRPr/>
              </a:pPr>
              <a:t>16</a:t>
            </a:fld>
            <a:endParaRPr lang="en-US" dirty="0"/>
          </a:p>
        </p:txBody>
      </p:sp>
      <p:sp>
        <p:nvSpPr>
          <p:cNvPr id="5" name="Date Placeholder 4">
            <a:extLst>
              <a:ext uri="{FF2B5EF4-FFF2-40B4-BE49-F238E27FC236}">
                <a16:creationId xmlns:a16="http://schemas.microsoft.com/office/drawing/2014/main" id="{641233B4-71AB-19DE-E1C4-0A8E82A5A985}"/>
              </a:ext>
            </a:extLst>
          </p:cNvPr>
          <p:cNvSpPr>
            <a:spLocks noGrp="1"/>
          </p:cNvSpPr>
          <p:nvPr>
            <p:ph type="dt" sz="half" idx="2"/>
          </p:nvPr>
        </p:nvSpPr>
        <p:spPr/>
        <p:txBody>
          <a:bodyPr/>
          <a:lstStyle/>
          <a:p>
            <a:pPr>
              <a:defRPr/>
            </a:pPr>
            <a:r>
              <a:rPr lang="tr-TR"/>
              <a:t>METU Electrical &amp; Electronics Engineering Department</a:t>
            </a:r>
            <a:endParaRPr lang="en-US" dirty="0"/>
          </a:p>
        </p:txBody>
      </p:sp>
      <p:pic>
        <p:nvPicPr>
          <p:cNvPr id="7" name="Picture 6">
            <a:extLst>
              <a:ext uri="{FF2B5EF4-FFF2-40B4-BE49-F238E27FC236}">
                <a16:creationId xmlns:a16="http://schemas.microsoft.com/office/drawing/2014/main" id="{68D2A6BF-1960-F235-C22C-05C509CAAB21}"/>
              </a:ext>
            </a:extLst>
          </p:cNvPr>
          <p:cNvPicPr>
            <a:picLocks noChangeAspect="1"/>
          </p:cNvPicPr>
          <p:nvPr/>
        </p:nvPicPr>
        <p:blipFill>
          <a:blip r:embed="rId2"/>
          <a:stretch>
            <a:fillRect/>
          </a:stretch>
        </p:blipFill>
        <p:spPr>
          <a:xfrm>
            <a:off x="4516281" y="2275143"/>
            <a:ext cx="4170519" cy="3336415"/>
          </a:xfrm>
          <a:prstGeom prst="rect">
            <a:avLst/>
          </a:prstGeom>
        </p:spPr>
      </p:pic>
      <p:pic>
        <p:nvPicPr>
          <p:cNvPr id="9" name="Content Placeholder 16">
            <a:extLst>
              <a:ext uri="{FF2B5EF4-FFF2-40B4-BE49-F238E27FC236}">
                <a16:creationId xmlns:a16="http://schemas.microsoft.com/office/drawing/2014/main" id="{4DB06227-24CE-F356-CE2B-39AC449657D2}"/>
              </a:ext>
            </a:extLst>
          </p:cNvPr>
          <p:cNvPicPr>
            <a:picLocks noGrp="1" noChangeAspect="1"/>
          </p:cNvPicPr>
          <p:nvPr>
            <p:ph idx="1"/>
          </p:nvPr>
        </p:nvPicPr>
        <p:blipFill>
          <a:blip r:embed="rId3"/>
          <a:stretch>
            <a:fillRect/>
          </a:stretch>
        </p:blipFill>
        <p:spPr>
          <a:xfrm>
            <a:off x="1431255" y="2169501"/>
            <a:ext cx="2052387" cy="3547698"/>
          </a:xfrm>
          <a:prstGeom prst="rect">
            <a:avLst/>
          </a:prstGeom>
        </p:spPr>
      </p:pic>
      <p:sp>
        <p:nvSpPr>
          <p:cNvPr id="3" name="TextBox 2">
            <a:extLst>
              <a:ext uri="{FF2B5EF4-FFF2-40B4-BE49-F238E27FC236}">
                <a16:creationId xmlns:a16="http://schemas.microsoft.com/office/drawing/2014/main" id="{D58D9F36-35D7-47CE-086E-0958FA6F6815}"/>
              </a:ext>
            </a:extLst>
          </p:cNvPr>
          <p:cNvSpPr txBox="1"/>
          <p:nvPr/>
        </p:nvSpPr>
        <p:spPr>
          <a:xfrm>
            <a:off x="1268116" y="1718733"/>
            <a:ext cx="1734321" cy="369332"/>
          </a:xfrm>
          <a:prstGeom prst="rect">
            <a:avLst/>
          </a:prstGeom>
          <a:noFill/>
        </p:spPr>
        <p:txBody>
          <a:bodyPr wrap="none" rtlCol="0">
            <a:spAutoFit/>
          </a:bodyPr>
          <a:lstStyle/>
          <a:p>
            <a:r>
              <a:rPr lang="en-US" dirty="0"/>
              <a:t>Q4 open circuit</a:t>
            </a:r>
          </a:p>
        </p:txBody>
      </p:sp>
      <p:sp>
        <p:nvSpPr>
          <p:cNvPr id="6" name="TextBox 5">
            <a:extLst>
              <a:ext uri="{FF2B5EF4-FFF2-40B4-BE49-F238E27FC236}">
                <a16:creationId xmlns:a16="http://schemas.microsoft.com/office/drawing/2014/main" id="{4F3B8714-6390-5544-D123-CD2FBD171FBE}"/>
              </a:ext>
            </a:extLst>
          </p:cNvPr>
          <p:cNvSpPr txBox="1"/>
          <p:nvPr/>
        </p:nvSpPr>
        <p:spPr>
          <a:xfrm>
            <a:off x="4994369" y="5759520"/>
            <a:ext cx="3214341" cy="307777"/>
          </a:xfrm>
          <a:prstGeom prst="rect">
            <a:avLst/>
          </a:prstGeom>
          <a:noFill/>
        </p:spPr>
        <p:txBody>
          <a:bodyPr wrap="none" rtlCol="0">
            <a:spAutoFit/>
          </a:bodyPr>
          <a:lstStyle/>
          <a:p>
            <a:r>
              <a:rPr lang="en-US" sz="1400" dirty="0">
                <a:latin typeface="Century Gothic" panose="020B0502020202020204" pitchFamily="34" charset="0"/>
                <a:cs typeface="Arial"/>
              </a:rPr>
              <a:t>Space</a:t>
            </a:r>
            <a:r>
              <a:rPr lang="en-US" sz="1400" dirty="0"/>
              <a:t> </a:t>
            </a:r>
            <a:r>
              <a:rPr lang="en-US" sz="1400" dirty="0">
                <a:latin typeface="Century Gothic" panose="020B0502020202020204" pitchFamily="34" charset="0"/>
                <a:cs typeface="Arial"/>
              </a:rPr>
              <a:t>Vector Diagram for Q4 fault</a:t>
            </a:r>
          </a:p>
        </p:txBody>
      </p:sp>
    </p:spTree>
    <p:extLst>
      <p:ext uri="{BB962C8B-B14F-4D97-AF65-F5344CB8AC3E}">
        <p14:creationId xmlns:p14="http://schemas.microsoft.com/office/powerpoint/2010/main" val="32416636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09FA254-9CD1-4873-ACCE-25B4F4498EF9}"/>
              </a:ext>
            </a:extLst>
          </p:cNvPr>
          <p:cNvSpPr>
            <a:spLocks noGrp="1"/>
          </p:cNvSpPr>
          <p:nvPr>
            <p:ph type="title"/>
          </p:nvPr>
        </p:nvSpPr>
        <p:spPr/>
        <p:txBody>
          <a:bodyPr/>
          <a:lstStyle/>
          <a:p>
            <a:r>
              <a:rPr lang="en-US" dirty="0"/>
              <a:t>Fault Tolerant  Control Strategy for 3-Level Inverters</a:t>
            </a:r>
          </a:p>
        </p:txBody>
      </p:sp>
      <p:sp>
        <p:nvSpPr>
          <p:cNvPr id="12" name="Content Placeholder 11">
            <a:extLst>
              <a:ext uri="{FF2B5EF4-FFF2-40B4-BE49-F238E27FC236}">
                <a16:creationId xmlns:a16="http://schemas.microsoft.com/office/drawing/2014/main" id="{C4ACDB1C-5792-392F-64F8-637E713118A4}"/>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840B0F46-4F6D-6365-D04A-12F94B7E861B}"/>
              </a:ext>
            </a:extLst>
          </p:cNvPr>
          <p:cNvSpPr>
            <a:spLocks noGrp="1"/>
          </p:cNvSpPr>
          <p:nvPr>
            <p:ph type="sldNum" sz="quarter" idx="12"/>
          </p:nvPr>
        </p:nvSpPr>
        <p:spPr/>
        <p:txBody>
          <a:bodyPr/>
          <a:lstStyle/>
          <a:p>
            <a:pPr>
              <a:defRPr/>
            </a:pPr>
            <a:fld id="{C878F797-6006-4DDA-AFE9-456F280FE6C5}" type="slidenum">
              <a:rPr lang="en-US" smtClean="0"/>
              <a:pPr>
                <a:defRPr/>
              </a:pPr>
              <a:t>17</a:t>
            </a:fld>
            <a:endParaRPr lang="en-US" dirty="0"/>
          </a:p>
        </p:txBody>
      </p:sp>
      <p:sp>
        <p:nvSpPr>
          <p:cNvPr id="5" name="Date Placeholder 4">
            <a:extLst>
              <a:ext uri="{FF2B5EF4-FFF2-40B4-BE49-F238E27FC236}">
                <a16:creationId xmlns:a16="http://schemas.microsoft.com/office/drawing/2014/main" id="{623AB46A-6EE9-B46E-71A9-65DDA3FEFAA7}"/>
              </a:ext>
            </a:extLst>
          </p:cNvPr>
          <p:cNvSpPr>
            <a:spLocks noGrp="1"/>
          </p:cNvSpPr>
          <p:nvPr>
            <p:ph type="dt" sz="half" idx="2"/>
          </p:nvPr>
        </p:nvSpPr>
        <p:spPr/>
        <p:txBody>
          <a:bodyPr/>
          <a:lstStyle/>
          <a:p>
            <a:pPr>
              <a:defRPr/>
            </a:pPr>
            <a:r>
              <a:rPr lang="tr-TR"/>
              <a:t>METU Electrical &amp; Electronics Engineering Department</a:t>
            </a:r>
            <a:endParaRPr lang="en-US" dirty="0"/>
          </a:p>
        </p:txBody>
      </p:sp>
    </p:spTree>
    <p:extLst>
      <p:ext uri="{BB962C8B-B14F-4D97-AF65-F5344CB8AC3E}">
        <p14:creationId xmlns:p14="http://schemas.microsoft.com/office/powerpoint/2010/main" val="2152611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7C463-0D2A-6386-A8BF-52EFC5C028D8}"/>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0B2FFB94-76C6-9852-4D9C-72DE83140B6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66F2F28-631F-7C18-9551-46F6FDDC65DE}"/>
              </a:ext>
            </a:extLst>
          </p:cNvPr>
          <p:cNvSpPr>
            <a:spLocks noGrp="1"/>
          </p:cNvSpPr>
          <p:nvPr>
            <p:ph type="sldNum" sz="quarter" idx="12"/>
          </p:nvPr>
        </p:nvSpPr>
        <p:spPr/>
        <p:txBody>
          <a:bodyPr/>
          <a:lstStyle/>
          <a:p>
            <a:pPr>
              <a:defRPr/>
            </a:pPr>
            <a:fld id="{C878F797-6006-4DDA-AFE9-456F280FE6C5}" type="slidenum">
              <a:rPr lang="en-US" smtClean="0"/>
              <a:pPr>
                <a:defRPr/>
              </a:pPr>
              <a:t>18</a:t>
            </a:fld>
            <a:endParaRPr lang="en-US" dirty="0"/>
          </a:p>
        </p:txBody>
      </p:sp>
      <p:sp>
        <p:nvSpPr>
          <p:cNvPr id="5" name="Date Placeholder 4">
            <a:extLst>
              <a:ext uri="{FF2B5EF4-FFF2-40B4-BE49-F238E27FC236}">
                <a16:creationId xmlns:a16="http://schemas.microsoft.com/office/drawing/2014/main" id="{2881B45D-15AE-A74A-2C09-B1829303AC54}"/>
              </a:ext>
            </a:extLst>
          </p:cNvPr>
          <p:cNvSpPr>
            <a:spLocks noGrp="1"/>
          </p:cNvSpPr>
          <p:nvPr>
            <p:ph type="dt" sz="half" idx="2"/>
          </p:nvPr>
        </p:nvSpPr>
        <p:spPr/>
        <p:txBody>
          <a:bodyPr/>
          <a:lstStyle/>
          <a:p>
            <a:pPr>
              <a:defRPr/>
            </a:pPr>
            <a:r>
              <a:rPr lang="tr-TR"/>
              <a:t>METU Electrical &amp; Electronics Engineering Department</a:t>
            </a:r>
            <a:endParaRPr lang="en-US" dirty="0"/>
          </a:p>
        </p:txBody>
      </p:sp>
    </p:spTree>
    <p:extLst>
      <p:ext uri="{BB962C8B-B14F-4D97-AF65-F5344CB8AC3E}">
        <p14:creationId xmlns:p14="http://schemas.microsoft.com/office/powerpoint/2010/main" val="400555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B9115-8CCF-ABE5-5980-1C9EDB4BF746}"/>
              </a:ext>
            </a:extLst>
          </p:cNvPr>
          <p:cNvSpPr>
            <a:spLocks noGrp="1"/>
          </p:cNvSpPr>
          <p:nvPr>
            <p:ph type="title"/>
          </p:nvPr>
        </p:nvSpPr>
        <p:spPr/>
        <p:txBody>
          <a:bodyPr/>
          <a:lstStyle/>
          <a:p>
            <a:r>
              <a:rPr lang="en-US" dirty="0"/>
              <a:t>Reference</a:t>
            </a:r>
          </a:p>
        </p:txBody>
      </p:sp>
      <p:sp>
        <p:nvSpPr>
          <p:cNvPr id="3" name="Content Placeholder 2">
            <a:extLst>
              <a:ext uri="{FF2B5EF4-FFF2-40B4-BE49-F238E27FC236}">
                <a16:creationId xmlns:a16="http://schemas.microsoft.com/office/drawing/2014/main" id="{971E9DB4-290D-20D2-C61C-57C34733616B}"/>
              </a:ext>
            </a:extLst>
          </p:cNvPr>
          <p:cNvSpPr>
            <a:spLocks noGrp="1"/>
          </p:cNvSpPr>
          <p:nvPr>
            <p:ph idx="1"/>
          </p:nvPr>
        </p:nvSpPr>
        <p:spPr/>
        <p:txBody>
          <a:bodyPr/>
          <a:lstStyle/>
          <a:p>
            <a:pPr marL="0" indent="0" algn="just">
              <a:buNone/>
            </a:pPr>
            <a:r>
              <a:rPr lang="en-US" sz="1400" dirty="0"/>
              <a:t>[1]</a:t>
            </a:r>
            <a:r>
              <a:rPr lang="tr-TR" sz="1400" dirty="0"/>
              <a:t> </a:t>
            </a:r>
            <a:r>
              <a:rPr lang="en-US" sz="1400" dirty="0"/>
              <a:t>J. Rodriguez, S. </a:t>
            </a:r>
            <a:r>
              <a:rPr lang="en-US" sz="1400" dirty="0" err="1"/>
              <a:t>Bernet</a:t>
            </a:r>
            <a:r>
              <a:rPr lang="en-US" sz="1400" dirty="0"/>
              <a:t>, P. K. </a:t>
            </a:r>
            <a:r>
              <a:rPr lang="en-US" sz="1400" dirty="0" err="1"/>
              <a:t>Steimer</a:t>
            </a:r>
            <a:r>
              <a:rPr lang="en-US" sz="1400" dirty="0"/>
              <a:t> and I. E. </a:t>
            </a:r>
            <a:r>
              <a:rPr lang="en-US" sz="1400" dirty="0" err="1"/>
              <a:t>Lizama</a:t>
            </a:r>
            <a:r>
              <a:rPr lang="en-US" sz="1400" dirty="0"/>
              <a:t>, "A Survey on Neutral-Point-Clamped Inverters," in IEEE Transactions on Industrial Electronics, vol. 57, no. 7, pp. 2219-2230, July 2010</a:t>
            </a:r>
          </a:p>
          <a:p>
            <a:pPr marL="0" indent="0" algn="just">
              <a:buNone/>
            </a:pPr>
            <a:r>
              <a:rPr lang="tr-TR" sz="1400" dirty="0"/>
              <a:t>[2] </a:t>
            </a:r>
            <a:r>
              <a:rPr lang="en-US" sz="1400" dirty="0" err="1"/>
              <a:t>Keqing</a:t>
            </a:r>
            <a:r>
              <a:rPr lang="en-US" sz="1400" dirty="0"/>
              <a:t> Qu, Xi Jin, </a:t>
            </a:r>
            <a:r>
              <a:rPr lang="en-US" sz="1400" dirty="0" err="1"/>
              <a:t>Yuehong</a:t>
            </a:r>
            <a:r>
              <a:rPr lang="en-US" sz="1400" dirty="0"/>
              <a:t> Xing, </a:t>
            </a:r>
            <a:r>
              <a:rPr lang="en-US" sz="1400" dirty="0" err="1"/>
              <a:t>Zuojin</a:t>
            </a:r>
            <a:r>
              <a:rPr lang="en-US" sz="1400" dirty="0"/>
              <a:t> Ding and W. Chen, "A SVPWM control strategy for NPC three-level inverter," 2011 IEEE Power Engineering and Automation Conference, Wuhan, China, 2011</a:t>
            </a:r>
          </a:p>
          <a:p>
            <a:pPr marL="0" indent="0" algn="just">
              <a:buNone/>
            </a:pPr>
            <a:r>
              <a:rPr lang="tr-TR" sz="1400" dirty="0"/>
              <a:t>[</a:t>
            </a:r>
            <a:r>
              <a:rPr lang="en-US" sz="1400" dirty="0"/>
              <a:t>3</a:t>
            </a:r>
            <a:r>
              <a:rPr lang="tr-TR" sz="1400" dirty="0"/>
              <a:t>] </a:t>
            </a:r>
            <a:r>
              <a:rPr lang="en-US" sz="1400" dirty="0"/>
              <a:t>K. Patel, S. </a:t>
            </a:r>
            <a:r>
              <a:rPr lang="en-US" sz="1400" dirty="0" err="1"/>
              <a:t>Borole</a:t>
            </a:r>
            <a:r>
              <a:rPr lang="en-US" sz="1400" dirty="0"/>
              <a:t>, R. Manikandan and R. R. Singh, "Short Circuit and Open Circuit Fault Identification Strategy for 3-Level Neutral Point Clamped Inverter," 2021 Innovations in Power and Advanced Computing Technologies (</a:t>
            </a:r>
            <a:r>
              <a:rPr lang="en-US" sz="1400" dirty="0" err="1"/>
              <a:t>i</a:t>
            </a:r>
            <a:r>
              <a:rPr lang="en-US" sz="1400" dirty="0"/>
              <a:t>-PACT), Kuala Lumpur, Malaysia, 2021</a:t>
            </a:r>
          </a:p>
          <a:p>
            <a:pPr marL="0" indent="0" algn="just">
              <a:buNone/>
            </a:pPr>
            <a:r>
              <a:rPr lang="en-US" sz="1400" dirty="0"/>
              <a:t>[4] A. </a:t>
            </a:r>
            <a:r>
              <a:rPr lang="en-US" sz="1400" dirty="0" err="1"/>
              <a:t>Alili</a:t>
            </a:r>
            <a:r>
              <a:rPr lang="en-US" sz="1400" dirty="0"/>
              <a:t>, A. A. Ameri, M. B. Camara and B. </a:t>
            </a:r>
            <a:r>
              <a:rPr lang="en-US" sz="1400" dirty="0" err="1"/>
              <a:t>Dakyo</a:t>
            </a:r>
            <a:r>
              <a:rPr lang="en-US" sz="1400" dirty="0"/>
              <a:t>, "Open-circuit fault detection method for Grid-side Three-level NPC Inverter," 2021 10th International Conference on Renewable Energy Research and Application (ICRERA), Istanbul, Turkey, 2021</a:t>
            </a:r>
          </a:p>
          <a:p>
            <a:pPr marL="0" indent="0" algn="just">
              <a:buNone/>
            </a:pPr>
            <a:r>
              <a:rPr lang="tr-TR" sz="1400" dirty="0"/>
              <a:t>[5]</a:t>
            </a:r>
            <a:r>
              <a:rPr lang="en-US" sz="1200" b="0" i="0" dirty="0">
                <a:solidFill>
                  <a:srgbClr val="333333"/>
                </a:solidFill>
                <a:effectLst/>
                <a:latin typeface="HelveticaNeue Regular"/>
              </a:rPr>
              <a:t>  </a:t>
            </a:r>
            <a:r>
              <a:rPr lang="en-US" sz="1400" dirty="0"/>
              <a:t>K. Yamanaka, A. M. </a:t>
            </a:r>
            <a:r>
              <a:rPr lang="en-US" sz="1400" dirty="0" err="1"/>
              <a:t>Hava</a:t>
            </a:r>
            <a:r>
              <a:rPr lang="en-US" sz="1400" dirty="0"/>
              <a:t>, H. </a:t>
            </a:r>
            <a:r>
              <a:rPr lang="en-US" sz="1400" dirty="0" err="1"/>
              <a:t>Kirino</a:t>
            </a:r>
            <a:r>
              <a:rPr lang="en-US" sz="1400" dirty="0"/>
              <a:t>, Y. Tanaka, N. Koga and T. </a:t>
            </a:r>
            <a:r>
              <a:rPr lang="en-US" sz="1400" dirty="0" err="1"/>
              <a:t>Kume</a:t>
            </a:r>
            <a:r>
              <a:rPr lang="en-US" sz="1400" dirty="0"/>
              <a:t>, "A novel neutral point potential stabilization technique using the information of output current polarities and voltage vector," in IEEE Transactions on Industry Applications, vol. 38, no. 6, pp. 1572-1580, Nov.-Dec. 2002</a:t>
            </a:r>
          </a:p>
          <a:p>
            <a:pPr marL="0" indent="0" algn="just">
              <a:buNone/>
            </a:pPr>
            <a:r>
              <a:rPr lang="en-US" sz="1400" dirty="0"/>
              <a:t>[6] A. </a:t>
            </a:r>
            <a:r>
              <a:rPr lang="en-US" sz="1400" dirty="0" err="1"/>
              <a:t>Benevieri</a:t>
            </a:r>
            <a:r>
              <a:rPr lang="en-US" sz="1400" dirty="0"/>
              <a:t>, L. Carbone, S. </a:t>
            </a:r>
            <a:r>
              <a:rPr lang="en-US" sz="1400" dirty="0" err="1"/>
              <a:t>Cosso</a:t>
            </a:r>
            <a:r>
              <a:rPr lang="en-US" sz="1400" dirty="0"/>
              <a:t>, F. </a:t>
            </a:r>
            <a:r>
              <a:rPr lang="en-US" sz="1400" dirty="0" err="1"/>
              <a:t>Gallione</a:t>
            </a:r>
            <a:r>
              <a:rPr lang="en-US" sz="1400" dirty="0"/>
              <a:t> and S. Hussain, "A New Strategy for Detection and Management of Faults in High Power NPC Converter Systems," 2023 13th International Symposium on Advanced Topics in Electrical Engineering (ATEE), Bucharest, Romania, 2023</a:t>
            </a:r>
          </a:p>
        </p:txBody>
      </p:sp>
      <p:sp>
        <p:nvSpPr>
          <p:cNvPr id="4" name="Slide Number Placeholder 3">
            <a:extLst>
              <a:ext uri="{FF2B5EF4-FFF2-40B4-BE49-F238E27FC236}">
                <a16:creationId xmlns:a16="http://schemas.microsoft.com/office/drawing/2014/main" id="{256ED077-B4F2-656E-385B-EEC1C5864815}"/>
              </a:ext>
            </a:extLst>
          </p:cNvPr>
          <p:cNvSpPr>
            <a:spLocks noGrp="1"/>
          </p:cNvSpPr>
          <p:nvPr>
            <p:ph type="sldNum" sz="quarter" idx="12"/>
          </p:nvPr>
        </p:nvSpPr>
        <p:spPr/>
        <p:txBody>
          <a:bodyPr/>
          <a:lstStyle/>
          <a:p>
            <a:pPr>
              <a:defRPr/>
            </a:pPr>
            <a:fld id="{C878F797-6006-4DDA-AFE9-456F280FE6C5}" type="slidenum">
              <a:rPr lang="en-US" smtClean="0"/>
              <a:pPr>
                <a:defRPr/>
              </a:pPr>
              <a:t>19</a:t>
            </a:fld>
            <a:endParaRPr lang="en-US" dirty="0"/>
          </a:p>
        </p:txBody>
      </p:sp>
      <p:sp>
        <p:nvSpPr>
          <p:cNvPr id="5" name="Date Placeholder 4">
            <a:extLst>
              <a:ext uri="{FF2B5EF4-FFF2-40B4-BE49-F238E27FC236}">
                <a16:creationId xmlns:a16="http://schemas.microsoft.com/office/drawing/2014/main" id="{3CA283E1-4D08-6D09-1DCE-A600774C955B}"/>
              </a:ext>
            </a:extLst>
          </p:cNvPr>
          <p:cNvSpPr>
            <a:spLocks noGrp="1"/>
          </p:cNvSpPr>
          <p:nvPr>
            <p:ph type="dt" sz="half" idx="2"/>
          </p:nvPr>
        </p:nvSpPr>
        <p:spPr/>
        <p:txBody>
          <a:bodyPr/>
          <a:lstStyle/>
          <a:p>
            <a:pPr>
              <a:defRPr/>
            </a:pPr>
            <a:r>
              <a:rPr lang="tr-TR"/>
              <a:t>METU Electrical &amp; Electronics Engineering Department</a:t>
            </a:r>
            <a:endParaRPr lang="en-US" dirty="0"/>
          </a:p>
        </p:txBody>
      </p:sp>
    </p:spTree>
    <p:extLst>
      <p:ext uri="{BB962C8B-B14F-4D97-AF65-F5344CB8AC3E}">
        <p14:creationId xmlns:p14="http://schemas.microsoft.com/office/powerpoint/2010/main" val="159656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14987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5474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endParaRPr lang="tr-TR" dirty="0"/>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dirty="0"/>
              <a:t>Electrical Machine Drives</a:t>
            </a:r>
          </a:p>
          <a:p>
            <a:pPr marL="342900" indent="-342900">
              <a:buFont typeface="Arial" panose="020B0604020202020204" pitchFamily="34" charset="0"/>
              <a:buChar char="•"/>
            </a:pPr>
            <a:r>
              <a:rPr lang="en-US" dirty="0"/>
              <a:t>Inverters</a:t>
            </a:r>
          </a:p>
          <a:p>
            <a:pPr marL="342900" indent="-342900">
              <a:buFont typeface="Arial" panose="020B0604020202020204" pitchFamily="34" charset="0"/>
              <a:buChar char="•"/>
            </a:pPr>
            <a:r>
              <a:rPr lang="en-US" dirty="0"/>
              <a:t>Aim of the Study</a:t>
            </a:r>
          </a:p>
          <a:p>
            <a:pPr marL="342900" indent="-342900">
              <a:buFont typeface="Arial" panose="020B0604020202020204" pitchFamily="34" charset="0"/>
              <a:buChar char="•"/>
            </a:pPr>
            <a:r>
              <a:rPr lang="en-US" dirty="0"/>
              <a:t>Inverter Control Techniques</a:t>
            </a:r>
          </a:p>
          <a:p>
            <a:pPr marL="342900" indent="-342900">
              <a:buFont typeface="Arial" panose="020B0604020202020204" pitchFamily="34" charset="0"/>
              <a:buChar char="•"/>
            </a:pPr>
            <a:r>
              <a:rPr lang="en-US" dirty="0"/>
              <a:t>3- Level NPC Inverters &amp; Drive Methods</a:t>
            </a:r>
          </a:p>
          <a:p>
            <a:pPr marL="342900" indent="-342900">
              <a:buFont typeface="Arial" panose="020B0604020202020204" pitchFamily="34" charset="0"/>
              <a:buChar char="•"/>
            </a:pPr>
            <a:r>
              <a:rPr lang="en-US" dirty="0"/>
              <a:t>Possible Fault States</a:t>
            </a:r>
          </a:p>
          <a:p>
            <a:pPr marL="342900" indent="-342900">
              <a:buFont typeface="Arial" panose="020B0604020202020204" pitchFamily="34" charset="0"/>
              <a:buChar char="•"/>
            </a:pPr>
            <a:r>
              <a:rPr lang="en-US" dirty="0"/>
              <a:t>Operation Vector Under Fault States</a:t>
            </a:r>
          </a:p>
          <a:p>
            <a:pPr marL="342900" indent="-342900">
              <a:buFont typeface="Arial" panose="020B0604020202020204" pitchFamily="34" charset="0"/>
              <a:buChar char="•"/>
            </a:pPr>
            <a:r>
              <a:rPr lang="en-US" dirty="0"/>
              <a:t>Conclusion</a:t>
            </a:r>
          </a:p>
          <a:p>
            <a:pPr marL="342900" indent="-342900">
              <a:buFont typeface="Arial" panose="020B0604020202020204" pitchFamily="34" charset="0"/>
              <a:buChar char="•"/>
            </a:pPr>
            <a:r>
              <a:rPr lang="en-US" dirty="0"/>
              <a:t>References</a:t>
            </a:r>
            <a:endParaRPr lang="tr-TR" dirty="0"/>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3</a:t>
            </a:fld>
            <a:endParaRPr lang="en-US" dirty="0"/>
          </a:p>
        </p:txBody>
      </p:sp>
      <p:sp>
        <p:nvSpPr>
          <p:cNvPr id="5" name="Date Placeholder 4"/>
          <p:cNvSpPr>
            <a:spLocks noGrp="1"/>
          </p:cNvSpPr>
          <p:nvPr>
            <p:ph type="dt" sz="half" idx="2"/>
          </p:nvPr>
        </p:nvSpPr>
        <p:spPr/>
        <p:txBody>
          <a:bodyPr/>
          <a:lstStyle/>
          <a:p>
            <a:pPr>
              <a:defRPr/>
            </a:pPr>
            <a:r>
              <a:rPr lang="tr-TR"/>
              <a:t>METU Electrical &amp; Electronics Engineering Department</a:t>
            </a:r>
            <a:endParaRPr lang="en-US" dirty="0"/>
          </a:p>
        </p:txBody>
      </p:sp>
    </p:spTree>
    <p:extLst>
      <p:ext uri="{BB962C8B-B14F-4D97-AF65-F5344CB8AC3E}">
        <p14:creationId xmlns:p14="http://schemas.microsoft.com/office/powerpoint/2010/main" val="1601229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46394-088F-FE9B-1509-EC62856EBCBB}"/>
              </a:ext>
            </a:extLst>
          </p:cNvPr>
          <p:cNvSpPr>
            <a:spLocks noGrp="1"/>
          </p:cNvSpPr>
          <p:nvPr>
            <p:ph type="title"/>
          </p:nvPr>
        </p:nvSpPr>
        <p:spPr/>
        <p:txBody>
          <a:bodyPr/>
          <a:lstStyle/>
          <a:p>
            <a:r>
              <a:rPr lang="en-US" dirty="0"/>
              <a:t>Electrical Machine Drives</a:t>
            </a:r>
          </a:p>
        </p:txBody>
      </p:sp>
      <p:sp>
        <p:nvSpPr>
          <p:cNvPr id="3" name="Content Placeholder 2">
            <a:extLst>
              <a:ext uri="{FF2B5EF4-FFF2-40B4-BE49-F238E27FC236}">
                <a16:creationId xmlns:a16="http://schemas.microsoft.com/office/drawing/2014/main" id="{0DAA5C32-173E-9E13-7F67-D8B7F4D62B5E}"/>
              </a:ext>
            </a:extLst>
          </p:cNvPr>
          <p:cNvSpPr>
            <a:spLocks noGrp="1"/>
          </p:cNvSpPr>
          <p:nvPr>
            <p:ph idx="1"/>
          </p:nvPr>
        </p:nvSpPr>
        <p:spPr/>
        <p:txBody>
          <a:bodyPr/>
          <a:lstStyle/>
          <a:p>
            <a:pPr marL="342900" indent="-342900">
              <a:buFont typeface="Arial" panose="020B0604020202020204" pitchFamily="34" charset="0"/>
              <a:buChar char="•"/>
            </a:pPr>
            <a:r>
              <a:rPr lang="en-US" sz="1800" dirty="0"/>
              <a:t>AC Machine Applications,</a:t>
            </a:r>
          </a:p>
          <a:p>
            <a:pPr marL="342900" indent="-342900">
              <a:buFont typeface="Arial" panose="020B0604020202020204" pitchFamily="34" charset="0"/>
              <a:buChar char="•"/>
            </a:pPr>
            <a:r>
              <a:rPr lang="en-US" sz="1800" dirty="0"/>
              <a:t>Electrical Vehicles</a:t>
            </a:r>
          </a:p>
          <a:p>
            <a:pPr marL="342900" indent="-342900">
              <a:buFont typeface="Arial" panose="020B0604020202020204" pitchFamily="34" charset="0"/>
              <a:buChar char="•"/>
            </a:pPr>
            <a:r>
              <a:rPr lang="en-US" sz="1800" dirty="0"/>
              <a:t>Renewable Energy Systems</a:t>
            </a:r>
          </a:p>
          <a:p>
            <a:endParaRPr lang="en-US" sz="1800" dirty="0"/>
          </a:p>
          <a:p>
            <a:pPr marL="342900" indent="-342900">
              <a:buFont typeface="Arial" panose="020B0604020202020204" pitchFamily="34" charset="0"/>
              <a:buChar char="•"/>
            </a:pPr>
            <a:r>
              <a:rPr lang="en-US" sz="1800" dirty="0"/>
              <a:t>Control of an AC Machine for </a:t>
            </a:r>
          </a:p>
          <a:p>
            <a:r>
              <a:rPr lang="en-US" sz="1800" dirty="0"/>
              <a:t>      desired Speed, Torque</a:t>
            </a:r>
          </a:p>
          <a:p>
            <a:pPr marL="342900" indent="-342900">
              <a:buFont typeface="Arial" panose="020B0604020202020204" pitchFamily="34" charset="0"/>
              <a:buChar char="•"/>
            </a:pPr>
            <a:r>
              <a:rPr lang="en-US" sz="1800" b="1" dirty="0"/>
              <a:t>DC/AC Converters (Inverters)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491475EB-74F1-D33B-9C31-A50A5D684B89}"/>
              </a:ext>
            </a:extLst>
          </p:cNvPr>
          <p:cNvSpPr>
            <a:spLocks noGrp="1"/>
          </p:cNvSpPr>
          <p:nvPr>
            <p:ph type="sldNum" sz="quarter" idx="12"/>
          </p:nvPr>
        </p:nvSpPr>
        <p:spPr/>
        <p:txBody>
          <a:bodyPr/>
          <a:lstStyle/>
          <a:p>
            <a:pPr>
              <a:defRPr/>
            </a:pPr>
            <a:fld id="{C878F797-6006-4DDA-AFE9-456F280FE6C5}" type="slidenum">
              <a:rPr lang="en-US" smtClean="0"/>
              <a:pPr>
                <a:defRPr/>
              </a:pPr>
              <a:t>4</a:t>
            </a:fld>
            <a:endParaRPr lang="en-US" dirty="0"/>
          </a:p>
        </p:txBody>
      </p:sp>
      <p:sp>
        <p:nvSpPr>
          <p:cNvPr id="5" name="Date Placeholder 4">
            <a:extLst>
              <a:ext uri="{FF2B5EF4-FFF2-40B4-BE49-F238E27FC236}">
                <a16:creationId xmlns:a16="http://schemas.microsoft.com/office/drawing/2014/main" id="{6ADD0702-E79B-6B60-1924-244A0E594D10}"/>
              </a:ext>
            </a:extLst>
          </p:cNvPr>
          <p:cNvSpPr>
            <a:spLocks noGrp="1"/>
          </p:cNvSpPr>
          <p:nvPr>
            <p:ph type="dt" sz="half" idx="2"/>
          </p:nvPr>
        </p:nvSpPr>
        <p:spPr/>
        <p:txBody>
          <a:bodyPr/>
          <a:lstStyle/>
          <a:p>
            <a:pPr>
              <a:defRPr/>
            </a:pPr>
            <a:r>
              <a:rPr lang="tr-TR"/>
              <a:t>METU Electrical &amp; Electronics Engineering Department</a:t>
            </a:r>
            <a:endParaRPr lang="en-US" dirty="0"/>
          </a:p>
        </p:txBody>
      </p:sp>
      <p:pic>
        <p:nvPicPr>
          <p:cNvPr id="7" name="Picture 6" descr="Powertain of EV">
            <a:extLst>
              <a:ext uri="{FF2B5EF4-FFF2-40B4-BE49-F238E27FC236}">
                <a16:creationId xmlns:a16="http://schemas.microsoft.com/office/drawing/2014/main" id="{C1A80DEE-7A7F-0283-E205-3E95D52C627A}"/>
              </a:ext>
            </a:extLst>
          </p:cNvPr>
          <p:cNvPicPr>
            <a:picLocks noChangeAspect="1"/>
          </p:cNvPicPr>
          <p:nvPr/>
        </p:nvPicPr>
        <p:blipFill>
          <a:blip r:embed="rId2"/>
          <a:stretch>
            <a:fillRect/>
          </a:stretch>
        </p:blipFill>
        <p:spPr>
          <a:xfrm>
            <a:off x="4550669" y="4242982"/>
            <a:ext cx="4039309" cy="2019655"/>
          </a:xfrm>
          <a:prstGeom prst="rect">
            <a:avLst/>
          </a:prstGeom>
        </p:spPr>
      </p:pic>
      <p:pic>
        <p:nvPicPr>
          <p:cNvPr id="11" name="Picture 10" descr="A wind turbine with blue sky&#10;&#10;Description automatically generated">
            <a:extLst>
              <a:ext uri="{FF2B5EF4-FFF2-40B4-BE49-F238E27FC236}">
                <a16:creationId xmlns:a16="http://schemas.microsoft.com/office/drawing/2014/main" id="{308DB8B5-E37B-49F9-B10F-76FFB1BEB7A9}"/>
              </a:ext>
            </a:extLst>
          </p:cNvPr>
          <p:cNvPicPr>
            <a:picLocks noChangeAspect="1"/>
          </p:cNvPicPr>
          <p:nvPr/>
        </p:nvPicPr>
        <p:blipFill>
          <a:blip r:embed="rId3"/>
          <a:stretch>
            <a:fillRect/>
          </a:stretch>
        </p:blipFill>
        <p:spPr>
          <a:xfrm>
            <a:off x="5416436" y="1622409"/>
            <a:ext cx="3173542" cy="2428503"/>
          </a:xfrm>
          <a:prstGeom prst="rect">
            <a:avLst/>
          </a:prstGeom>
        </p:spPr>
      </p:pic>
      <p:pic>
        <p:nvPicPr>
          <p:cNvPr id="8" name="Picture 7">
            <a:extLst>
              <a:ext uri="{FF2B5EF4-FFF2-40B4-BE49-F238E27FC236}">
                <a16:creationId xmlns:a16="http://schemas.microsoft.com/office/drawing/2014/main" id="{875F7345-F6FF-B300-CD60-0D631678248F}"/>
              </a:ext>
            </a:extLst>
          </p:cNvPr>
          <p:cNvPicPr>
            <a:picLocks noChangeAspect="1"/>
          </p:cNvPicPr>
          <p:nvPr/>
        </p:nvPicPr>
        <p:blipFill>
          <a:blip r:embed="rId4"/>
          <a:stretch>
            <a:fillRect/>
          </a:stretch>
        </p:blipFill>
        <p:spPr>
          <a:xfrm>
            <a:off x="719226" y="4050912"/>
            <a:ext cx="3476445" cy="2318005"/>
          </a:xfrm>
          <a:prstGeom prst="rect">
            <a:avLst/>
          </a:prstGeom>
        </p:spPr>
      </p:pic>
    </p:spTree>
    <p:extLst>
      <p:ext uri="{BB962C8B-B14F-4D97-AF65-F5344CB8AC3E}">
        <p14:creationId xmlns:p14="http://schemas.microsoft.com/office/powerpoint/2010/main" val="2686185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915C-440A-A532-2C4F-56AF3AADA44F}"/>
              </a:ext>
            </a:extLst>
          </p:cNvPr>
          <p:cNvSpPr>
            <a:spLocks noGrp="1"/>
          </p:cNvSpPr>
          <p:nvPr>
            <p:ph type="title"/>
          </p:nvPr>
        </p:nvSpPr>
        <p:spPr/>
        <p:txBody>
          <a:bodyPr/>
          <a:lstStyle/>
          <a:p>
            <a:r>
              <a:rPr lang="en-US" dirty="0"/>
              <a:t>Inverters</a:t>
            </a:r>
          </a:p>
        </p:txBody>
      </p:sp>
      <p:sp>
        <p:nvSpPr>
          <p:cNvPr id="3" name="Content Placeholder 2">
            <a:extLst>
              <a:ext uri="{FF2B5EF4-FFF2-40B4-BE49-F238E27FC236}">
                <a16:creationId xmlns:a16="http://schemas.microsoft.com/office/drawing/2014/main" id="{04147A73-5B37-133C-27B8-588EB5E069BD}"/>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B1673C84-48F0-4DA3-7493-F24835F305FB}"/>
              </a:ext>
            </a:extLst>
          </p:cNvPr>
          <p:cNvSpPr>
            <a:spLocks noGrp="1"/>
          </p:cNvSpPr>
          <p:nvPr>
            <p:ph type="sldNum" sz="quarter" idx="12"/>
          </p:nvPr>
        </p:nvSpPr>
        <p:spPr/>
        <p:txBody>
          <a:bodyPr/>
          <a:lstStyle/>
          <a:p>
            <a:pPr>
              <a:defRPr/>
            </a:pPr>
            <a:fld id="{C878F797-6006-4DDA-AFE9-456F280FE6C5}" type="slidenum">
              <a:rPr lang="en-US" smtClean="0"/>
              <a:pPr>
                <a:defRPr/>
              </a:pPr>
              <a:t>5</a:t>
            </a:fld>
            <a:endParaRPr lang="en-US" dirty="0"/>
          </a:p>
        </p:txBody>
      </p:sp>
      <p:sp>
        <p:nvSpPr>
          <p:cNvPr id="5" name="Date Placeholder 4">
            <a:extLst>
              <a:ext uri="{FF2B5EF4-FFF2-40B4-BE49-F238E27FC236}">
                <a16:creationId xmlns:a16="http://schemas.microsoft.com/office/drawing/2014/main" id="{B5AAB5EA-84C6-5037-A5F8-A20E35C1E7D9}"/>
              </a:ext>
            </a:extLst>
          </p:cNvPr>
          <p:cNvSpPr>
            <a:spLocks noGrp="1"/>
          </p:cNvSpPr>
          <p:nvPr>
            <p:ph type="dt" sz="half" idx="2"/>
          </p:nvPr>
        </p:nvSpPr>
        <p:spPr/>
        <p:txBody>
          <a:bodyPr/>
          <a:lstStyle/>
          <a:p>
            <a:pPr>
              <a:defRPr/>
            </a:pPr>
            <a:r>
              <a:rPr lang="tr-TR"/>
              <a:t>METU Electrical &amp; Electronics Engineering Department</a:t>
            </a:r>
            <a:endParaRPr lang="en-US" dirty="0"/>
          </a:p>
        </p:txBody>
      </p:sp>
    </p:spTree>
    <p:extLst>
      <p:ext uri="{BB962C8B-B14F-4D97-AF65-F5344CB8AC3E}">
        <p14:creationId xmlns:p14="http://schemas.microsoft.com/office/powerpoint/2010/main" val="3264736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46394-088F-FE9B-1509-EC62856EBCBB}"/>
              </a:ext>
            </a:extLst>
          </p:cNvPr>
          <p:cNvSpPr>
            <a:spLocks noGrp="1"/>
          </p:cNvSpPr>
          <p:nvPr>
            <p:ph type="title"/>
          </p:nvPr>
        </p:nvSpPr>
        <p:spPr/>
        <p:txBody>
          <a:bodyPr/>
          <a:lstStyle/>
          <a:p>
            <a:r>
              <a:rPr lang="en-US" dirty="0"/>
              <a:t>Inverters</a:t>
            </a:r>
          </a:p>
        </p:txBody>
      </p:sp>
      <p:sp>
        <p:nvSpPr>
          <p:cNvPr id="6" name="Text Placeholder 5">
            <a:extLst>
              <a:ext uri="{FF2B5EF4-FFF2-40B4-BE49-F238E27FC236}">
                <a16:creationId xmlns:a16="http://schemas.microsoft.com/office/drawing/2014/main" id="{3313401F-3E4F-D565-B5B4-1E97612DF5C8}"/>
              </a:ext>
            </a:extLst>
          </p:cNvPr>
          <p:cNvSpPr>
            <a:spLocks noGrp="1"/>
          </p:cNvSpPr>
          <p:nvPr>
            <p:ph type="body" idx="1"/>
          </p:nvPr>
        </p:nvSpPr>
        <p:spPr/>
        <p:txBody>
          <a:bodyPr/>
          <a:lstStyle/>
          <a:p>
            <a:r>
              <a:rPr lang="en-US" dirty="0"/>
              <a:t>2-level Inverters</a:t>
            </a:r>
          </a:p>
        </p:txBody>
      </p:sp>
      <p:sp>
        <p:nvSpPr>
          <p:cNvPr id="8" name="Text Placeholder 7">
            <a:extLst>
              <a:ext uri="{FF2B5EF4-FFF2-40B4-BE49-F238E27FC236}">
                <a16:creationId xmlns:a16="http://schemas.microsoft.com/office/drawing/2014/main" id="{94DBA42D-8DD2-CA31-FEC5-7352C14FDFD8}"/>
              </a:ext>
            </a:extLst>
          </p:cNvPr>
          <p:cNvSpPr>
            <a:spLocks noGrp="1"/>
          </p:cNvSpPr>
          <p:nvPr>
            <p:ph type="body" sz="half" idx="3"/>
          </p:nvPr>
        </p:nvSpPr>
        <p:spPr/>
        <p:txBody>
          <a:bodyPr/>
          <a:lstStyle/>
          <a:p>
            <a:r>
              <a:rPr lang="en-US" dirty="0"/>
              <a:t>3-Level Inverters</a:t>
            </a:r>
          </a:p>
        </p:txBody>
      </p:sp>
      <p:sp>
        <p:nvSpPr>
          <p:cNvPr id="7" name="Content Placeholder 6">
            <a:extLst>
              <a:ext uri="{FF2B5EF4-FFF2-40B4-BE49-F238E27FC236}">
                <a16:creationId xmlns:a16="http://schemas.microsoft.com/office/drawing/2014/main" id="{A3E5EEAA-B982-CFC0-E5F9-9BA9DEDF3BE4}"/>
              </a:ext>
            </a:extLst>
          </p:cNvPr>
          <p:cNvSpPr>
            <a:spLocks noGrp="1"/>
          </p:cNvSpPr>
          <p:nvPr>
            <p:ph sz="quarter" idx="2"/>
          </p:nvPr>
        </p:nvSpPr>
        <p:spPr/>
        <p:txBody>
          <a:bodyPr/>
          <a:lstStyle/>
          <a:p>
            <a:pPr marL="342900" indent="-342900">
              <a:buFont typeface="Arial" panose="020B0604020202020204" pitchFamily="34" charset="0"/>
              <a:buChar char="•"/>
            </a:pPr>
            <a:r>
              <a:rPr lang="en-US" sz="1800" dirty="0"/>
              <a:t>6 switches</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[Vdc/2, -Vdc/2] voltage levels</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Voltage stress of switch: Vdc </a:t>
            </a:r>
          </a:p>
        </p:txBody>
      </p:sp>
      <p:sp>
        <p:nvSpPr>
          <p:cNvPr id="9" name="Content Placeholder 8">
            <a:extLst>
              <a:ext uri="{FF2B5EF4-FFF2-40B4-BE49-F238E27FC236}">
                <a16:creationId xmlns:a16="http://schemas.microsoft.com/office/drawing/2014/main" id="{19D14737-ED35-D034-712D-EEDD4EFCA95E}"/>
              </a:ext>
            </a:extLst>
          </p:cNvPr>
          <p:cNvSpPr>
            <a:spLocks noGrp="1"/>
          </p:cNvSpPr>
          <p:nvPr>
            <p:ph sz="quarter" idx="4"/>
          </p:nvPr>
        </p:nvSpPr>
        <p:spPr/>
        <p:txBody>
          <a:bodyPr/>
          <a:lstStyle/>
          <a:p>
            <a:pPr marL="342900" indent="-342900">
              <a:buFont typeface="Arial" panose="020B0604020202020204" pitchFamily="34" charset="0"/>
              <a:buChar char="•"/>
            </a:pPr>
            <a:r>
              <a:rPr lang="en-US" sz="1600" dirty="0"/>
              <a:t>Different Types( T-type, NPC etc.)</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a:t>[Vdc/2, 0, -Vdc/2] voltage levels [1]</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a:t>Voltage stress of switch: Vdc/2</a:t>
            </a:r>
          </a:p>
          <a:p>
            <a:pPr marL="342900" indent="-342900">
              <a:buFont typeface="Arial" panose="020B0604020202020204" pitchFamily="34" charset="0"/>
              <a:buChar char="•"/>
            </a:pPr>
            <a:endParaRPr lang="en-US" dirty="0"/>
          </a:p>
          <a:p>
            <a:endParaRPr lang="en-US" dirty="0"/>
          </a:p>
        </p:txBody>
      </p:sp>
      <p:sp>
        <p:nvSpPr>
          <p:cNvPr id="4" name="Slide Number Placeholder 3">
            <a:extLst>
              <a:ext uri="{FF2B5EF4-FFF2-40B4-BE49-F238E27FC236}">
                <a16:creationId xmlns:a16="http://schemas.microsoft.com/office/drawing/2014/main" id="{491475EB-74F1-D33B-9C31-A50A5D684B89}"/>
              </a:ext>
            </a:extLst>
          </p:cNvPr>
          <p:cNvSpPr>
            <a:spLocks noGrp="1"/>
          </p:cNvSpPr>
          <p:nvPr>
            <p:ph type="sldNum" sz="quarter" idx="12"/>
          </p:nvPr>
        </p:nvSpPr>
        <p:spPr/>
        <p:txBody>
          <a:bodyPr/>
          <a:lstStyle/>
          <a:p>
            <a:pPr>
              <a:defRPr/>
            </a:pPr>
            <a:fld id="{C878F797-6006-4DDA-AFE9-456F280FE6C5}" type="slidenum">
              <a:rPr lang="en-US" smtClean="0"/>
              <a:pPr>
                <a:defRPr/>
              </a:pPr>
              <a:t>6</a:t>
            </a:fld>
            <a:endParaRPr lang="en-US" dirty="0"/>
          </a:p>
        </p:txBody>
      </p:sp>
      <p:sp>
        <p:nvSpPr>
          <p:cNvPr id="5" name="Date Placeholder 4">
            <a:extLst>
              <a:ext uri="{FF2B5EF4-FFF2-40B4-BE49-F238E27FC236}">
                <a16:creationId xmlns:a16="http://schemas.microsoft.com/office/drawing/2014/main" id="{6ADD0702-E79B-6B60-1924-244A0E594D10}"/>
              </a:ext>
            </a:extLst>
          </p:cNvPr>
          <p:cNvSpPr>
            <a:spLocks noGrp="1"/>
          </p:cNvSpPr>
          <p:nvPr>
            <p:ph type="dt" sz="half" idx="13"/>
          </p:nvPr>
        </p:nvSpPr>
        <p:spPr/>
        <p:txBody>
          <a:bodyPr/>
          <a:lstStyle/>
          <a:p>
            <a:pPr>
              <a:defRPr/>
            </a:pPr>
            <a:r>
              <a:rPr lang="tr-TR"/>
              <a:t>METU Electrical &amp; Electronics Engineering Department</a:t>
            </a:r>
            <a:endParaRPr lang="en-US" dirty="0"/>
          </a:p>
        </p:txBody>
      </p:sp>
      <p:pic>
        <p:nvPicPr>
          <p:cNvPr id="10" name="Picture 9">
            <a:extLst>
              <a:ext uri="{FF2B5EF4-FFF2-40B4-BE49-F238E27FC236}">
                <a16:creationId xmlns:a16="http://schemas.microsoft.com/office/drawing/2014/main" id="{AF63C81A-0138-1D43-1BFA-75A9415CFB6F}"/>
              </a:ext>
            </a:extLst>
          </p:cNvPr>
          <p:cNvPicPr>
            <a:picLocks noChangeAspect="1"/>
          </p:cNvPicPr>
          <p:nvPr/>
        </p:nvPicPr>
        <p:blipFill>
          <a:blip r:embed="rId2"/>
          <a:stretch>
            <a:fillRect/>
          </a:stretch>
        </p:blipFill>
        <p:spPr>
          <a:xfrm>
            <a:off x="4860729" y="4286317"/>
            <a:ext cx="3973708" cy="2134350"/>
          </a:xfrm>
          <a:prstGeom prst="rect">
            <a:avLst/>
          </a:prstGeom>
        </p:spPr>
      </p:pic>
      <p:pic>
        <p:nvPicPr>
          <p:cNvPr id="12" name="Picture 11">
            <a:extLst>
              <a:ext uri="{FF2B5EF4-FFF2-40B4-BE49-F238E27FC236}">
                <a16:creationId xmlns:a16="http://schemas.microsoft.com/office/drawing/2014/main" id="{EE904760-2435-B6A2-9E8D-8362100FE392}"/>
              </a:ext>
            </a:extLst>
          </p:cNvPr>
          <p:cNvPicPr>
            <a:picLocks noChangeAspect="1"/>
          </p:cNvPicPr>
          <p:nvPr/>
        </p:nvPicPr>
        <p:blipFill>
          <a:blip r:embed="rId3"/>
          <a:stretch>
            <a:fillRect/>
          </a:stretch>
        </p:blipFill>
        <p:spPr>
          <a:xfrm>
            <a:off x="770917" y="4346665"/>
            <a:ext cx="3726471" cy="2013655"/>
          </a:xfrm>
          <a:prstGeom prst="rect">
            <a:avLst/>
          </a:prstGeom>
        </p:spPr>
      </p:pic>
    </p:spTree>
    <p:extLst>
      <p:ext uri="{BB962C8B-B14F-4D97-AF65-F5344CB8AC3E}">
        <p14:creationId xmlns:p14="http://schemas.microsoft.com/office/powerpoint/2010/main" val="1258404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28FD92D-8E83-C476-A88B-FF3487088971}"/>
              </a:ext>
            </a:extLst>
          </p:cNvPr>
          <p:cNvSpPr>
            <a:spLocks noGrp="1"/>
          </p:cNvSpPr>
          <p:nvPr>
            <p:ph type="title"/>
          </p:nvPr>
        </p:nvSpPr>
        <p:spPr/>
        <p:txBody>
          <a:bodyPr/>
          <a:lstStyle/>
          <a:p>
            <a:r>
              <a:rPr lang="en-US" dirty="0"/>
              <a:t>Aim of the Study</a:t>
            </a:r>
          </a:p>
        </p:txBody>
      </p:sp>
      <p:sp>
        <p:nvSpPr>
          <p:cNvPr id="10" name="Content Placeholder 9">
            <a:extLst>
              <a:ext uri="{FF2B5EF4-FFF2-40B4-BE49-F238E27FC236}">
                <a16:creationId xmlns:a16="http://schemas.microsoft.com/office/drawing/2014/main" id="{CCA0F82E-707B-16AF-F8A7-9F2B96259AE8}"/>
              </a:ext>
            </a:extLst>
          </p:cNvPr>
          <p:cNvSpPr>
            <a:spLocks noGrp="1"/>
          </p:cNvSpPr>
          <p:nvPr>
            <p:ph idx="1"/>
          </p:nvPr>
        </p:nvSpPr>
        <p:spPr/>
        <p:txBody>
          <a:bodyPr/>
          <a:lstStyle/>
          <a:p>
            <a:endParaRPr lang="en-US" dirty="0"/>
          </a:p>
        </p:txBody>
      </p:sp>
      <p:sp>
        <p:nvSpPr>
          <p:cNvPr id="7" name="Slide Number Placeholder 6">
            <a:extLst>
              <a:ext uri="{FF2B5EF4-FFF2-40B4-BE49-F238E27FC236}">
                <a16:creationId xmlns:a16="http://schemas.microsoft.com/office/drawing/2014/main" id="{BC0EF131-896A-0CAF-B5E2-45C6289DCDF9}"/>
              </a:ext>
            </a:extLst>
          </p:cNvPr>
          <p:cNvSpPr>
            <a:spLocks noGrp="1"/>
          </p:cNvSpPr>
          <p:nvPr>
            <p:ph type="sldNum" sz="quarter" idx="12"/>
          </p:nvPr>
        </p:nvSpPr>
        <p:spPr/>
        <p:txBody>
          <a:bodyPr/>
          <a:lstStyle/>
          <a:p>
            <a:pPr>
              <a:defRPr/>
            </a:pPr>
            <a:fld id="{B5012164-718A-4733-A653-425A1A482A4D}" type="slidenum">
              <a:rPr lang="en-US" smtClean="0"/>
              <a:pPr>
                <a:defRPr/>
              </a:pPr>
              <a:t>7</a:t>
            </a:fld>
            <a:endParaRPr lang="en-US"/>
          </a:p>
        </p:txBody>
      </p:sp>
      <p:sp>
        <p:nvSpPr>
          <p:cNvPr id="8" name="Date Placeholder 7">
            <a:extLst>
              <a:ext uri="{FF2B5EF4-FFF2-40B4-BE49-F238E27FC236}">
                <a16:creationId xmlns:a16="http://schemas.microsoft.com/office/drawing/2014/main" id="{B3FA4F17-E55D-5289-730A-E60305F6FAF0}"/>
              </a:ext>
            </a:extLst>
          </p:cNvPr>
          <p:cNvSpPr>
            <a:spLocks noGrp="1"/>
          </p:cNvSpPr>
          <p:nvPr>
            <p:ph type="dt" sz="half" idx="2"/>
          </p:nvPr>
        </p:nvSpPr>
        <p:spPr/>
        <p:txBody>
          <a:bodyPr/>
          <a:lstStyle/>
          <a:p>
            <a:pPr>
              <a:defRPr/>
            </a:pPr>
            <a:r>
              <a:rPr lang="tr-TR"/>
              <a:t>METU Electrical &amp; Electronics Engineering Department</a:t>
            </a:r>
            <a:endParaRPr lang="en-US" dirty="0"/>
          </a:p>
        </p:txBody>
      </p:sp>
    </p:spTree>
    <p:extLst>
      <p:ext uri="{BB962C8B-B14F-4D97-AF65-F5344CB8AC3E}">
        <p14:creationId xmlns:p14="http://schemas.microsoft.com/office/powerpoint/2010/main" val="851800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6D066-A54E-A2E1-F1CC-44C9CA70372D}"/>
              </a:ext>
            </a:extLst>
          </p:cNvPr>
          <p:cNvSpPr>
            <a:spLocks noGrp="1"/>
          </p:cNvSpPr>
          <p:nvPr>
            <p:ph type="title"/>
          </p:nvPr>
        </p:nvSpPr>
        <p:spPr/>
        <p:txBody>
          <a:bodyPr/>
          <a:lstStyle/>
          <a:p>
            <a:r>
              <a:rPr lang="en-US" dirty="0"/>
              <a:t>Inverter Control Techniques</a:t>
            </a:r>
          </a:p>
        </p:txBody>
      </p:sp>
      <p:sp>
        <p:nvSpPr>
          <p:cNvPr id="3" name="Content Placeholder 2">
            <a:extLst>
              <a:ext uri="{FF2B5EF4-FFF2-40B4-BE49-F238E27FC236}">
                <a16:creationId xmlns:a16="http://schemas.microsoft.com/office/drawing/2014/main" id="{389701DA-132E-0D09-4423-C0C1DC6FB372}"/>
              </a:ext>
            </a:extLst>
          </p:cNvPr>
          <p:cNvSpPr>
            <a:spLocks noGrp="1"/>
          </p:cNvSpPr>
          <p:nvPr>
            <p:ph idx="1"/>
          </p:nvPr>
        </p:nvSpPr>
        <p:spPr>
          <a:xfrm>
            <a:off x="457200" y="1430338"/>
            <a:ext cx="3869268" cy="4987925"/>
          </a:xfrm>
        </p:spPr>
        <p:txBody>
          <a:bodyPr/>
          <a:lstStyle/>
          <a:p>
            <a:pPr marL="342900" indent="-342900">
              <a:buFont typeface="Arial" panose="020B0604020202020204" pitchFamily="34" charset="0"/>
              <a:buChar char="•"/>
            </a:pPr>
            <a:r>
              <a:rPr lang="en-US" b="1" dirty="0"/>
              <a:t>Sinusoidal PWM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sz="1800" dirty="0"/>
              <a:t>2 carrier triangular signals</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3 reference signal with 120° phase shift</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dirty="0"/>
              <a:t>Modulation index </a:t>
            </a:r>
          </a:p>
          <a:p>
            <a:pPr marL="342900" indent="-3429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4E12168E-6FD4-DE87-1BA3-5B38E41E80EB}"/>
              </a:ext>
            </a:extLst>
          </p:cNvPr>
          <p:cNvSpPr>
            <a:spLocks noGrp="1"/>
          </p:cNvSpPr>
          <p:nvPr>
            <p:ph type="sldNum" sz="quarter" idx="12"/>
          </p:nvPr>
        </p:nvSpPr>
        <p:spPr/>
        <p:txBody>
          <a:bodyPr/>
          <a:lstStyle/>
          <a:p>
            <a:pPr>
              <a:defRPr/>
            </a:pPr>
            <a:fld id="{C878F797-6006-4DDA-AFE9-456F280FE6C5}" type="slidenum">
              <a:rPr lang="en-US" smtClean="0"/>
              <a:pPr>
                <a:defRPr/>
              </a:pPr>
              <a:t>8</a:t>
            </a:fld>
            <a:endParaRPr lang="en-US" dirty="0"/>
          </a:p>
        </p:txBody>
      </p:sp>
      <p:sp>
        <p:nvSpPr>
          <p:cNvPr id="5" name="Date Placeholder 4">
            <a:extLst>
              <a:ext uri="{FF2B5EF4-FFF2-40B4-BE49-F238E27FC236}">
                <a16:creationId xmlns:a16="http://schemas.microsoft.com/office/drawing/2014/main" id="{F4539C58-43FC-B893-4EAA-C93C27A745CE}"/>
              </a:ext>
            </a:extLst>
          </p:cNvPr>
          <p:cNvSpPr>
            <a:spLocks noGrp="1"/>
          </p:cNvSpPr>
          <p:nvPr>
            <p:ph type="dt" sz="half" idx="2"/>
          </p:nvPr>
        </p:nvSpPr>
        <p:spPr/>
        <p:txBody>
          <a:bodyPr/>
          <a:lstStyle/>
          <a:p>
            <a:pPr>
              <a:defRPr/>
            </a:pPr>
            <a:r>
              <a:rPr lang="tr-TR"/>
              <a:t>METU Electrical &amp; Electronics Engineering Department</a:t>
            </a:r>
            <a:endParaRPr lang="en-US" dirty="0"/>
          </a:p>
        </p:txBody>
      </p:sp>
      <p:pic>
        <p:nvPicPr>
          <p:cNvPr id="6" name="Picture 2">
            <a:extLst>
              <a:ext uri="{FF2B5EF4-FFF2-40B4-BE49-F238E27FC236}">
                <a16:creationId xmlns:a16="http://schemas.microsoft.com/office/drawing/2014/main" id="{4E296746-65C2-B81A-C092-16CB3E7902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1" y="2149607"/>
            <a:ext cx="4527779" cy="2558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633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3A2A5-101A-EFE0-ED09-581DEE314D9A}"/>
              </a:ext>
            </a:extLst>
          </p:cNvPr>
          <p:cNvSpPr>
            <a:spLocks noGrp="1"/>
          </p:cNvSpPr>
          <p:nvPr>
            <p:ph type="title"/>
          </p:nvPr>
        </p:nvSpPr>
        <p:spPr/>
        <p:txBody>
          <a:bodyPr/>
          <a:lstStyle/>
          <a:p>
            <a:r>
              <a:rPr lang="en-US" dirty="0"/>
              <a:t>Inverter Control Techniques</a:t>
            </a:r>
            <a:endParaRPr lang="en-TR" dirty="0"/>
          </a:p>
        </p:txBody>
      </p:sp>
      <p:sp>
        <p:nvSpPr>
          <p:cNvPr id="3" name="Content Placeholder 2">
            <a:extLst>
              <a:ext uri="{FF2B5EF4-FFF2-40B4-BE49-F238E27FC236}">
                <a16:creationId xmlns:a16="http://schemas.microsoft.com/office/drawing/2014/main" id="{A2CBC6E1-E519-492D-6621-29C27D9681A6}"/>
              </a:ext>
            </a:extLst>
          </p:cNvPr>
          <p:cNvSpPr>
            <a:spLocks noGrp="1"/>
          </p:cNvSpPr>
          <p:nvPr>
            <p:ph idx="1"/>
          </p:nvPr>
        </p:nvSpPr>
        <p:spPr>
          <a:xfrm>
            <a:off x="457200" y="1430338"/>
            <a:ext cx="4971134" cy="4987925"/>
          </a:xfrm>
        </p:spPr>
        <p:txBody>
          <a:bodyPr/>
          <a:lstStyle/>
          <a:p>
            <a:pPr marL="342900" indent="-342900">
              <a:buFont typeface="Arial" panose="020B0604020202020204" pitchFamily="34" charset="0"/>
              <a:buChar char="•"/>
            </a:pPr>
            <a:r>
              <a:rPr lang="en-TR" b="1" dirty="0"/>
              <a:t>Space Vector PWM (SVPWM)</a:t>
            </a:r>
          </a:p>
          <a:p>
            <a:pPr marL="342900" indent="-342900">
              <a:buFont typeface="Arial" panose="020B0604020202020204" pitchFamily="34" charset="0"/>
              <a:buChar char="•"/>
            </a:pPr>
            <a:endParaRPr lang="en-TR" b="1" dirty="0"/>
          </a:p>
          <a:p>
            <a:pPr marL="342900" indent="-342900">
              <a:buFont typeface="Arial" panose="020B0604020202020204" pitchFamily="34" charset="0"/>
              <a:buChar char="•"/>
            </a:pPr>
            <a:r>
              <a:rPr lang="en-TR" dirty="0"/>
              <a:t>Rotating frame to Stationary frame</a:t>
            </a:r>
          </a:p>
        </p:txBody>
      </p:sp>
      <p:sp>
        <p:nvSpPr>
          <p:cNvPr id="4" name="Slide Number Placeholder 3">
            <a:extLst>
              <a:ext uri="{FF2B5EF4-FFF2-40B4-BE49-F238E27FC236}">
                <a16:creationId xmlns:a16="http://schemas.microsoft.com/office/drawing/2014/main" id="{F470B30B-0D4A-0DAC-81E0-975956565366}"/>
              </a:ext>
            </a:extLst>
          </p:cNvPr>
          <p:cNvSpPr>
            <a:spLocks noGrp="1"/>
          </p:cNvSpPr>
          <p:nvPr>
            <p:ph type="sldNum" sz="quarter" idx="12"/>
          </p:nvPr>
        </p:nvSpPr>
        <p:spPr/>
        <p:txBody>
          <a:bodyPr/>
          <a:lstStyle/>
          <a:p>
            <a:pPr>
              <a:defRPr/>
            </a:pPr>
            <a:fld id="{C878F797-6006-4DDA-AFE9-456F280FE6C5}" type="slidenum">
              <a:rPr lang="en-US" smtClean="0"/>
              <a:pPr>
                <a:defRPr/>
              </a:pPr>
              <a:t>9</a:t>
            </a:fld>
            <a:endParaRPr lang="en-US" dirty="0"/>
          </a:p>
        </p:txBody>
      </p:sp>
      <p:sp>
        <p:nvSpPr>
          <p:cNvPr id="5" name="Date Placeholder 4">
            <a:extLst>
              <a:ext uri="{FF2B5EF4-FFF2-40B4-BE49-F238E27FC236}">
                <a16:creationId xmlns:a16="http://schemas.microsoft.com/office/drawing/2014/main" id="{C8C689CD-1586-65DA-89B9-241DFFBF0E43}"/>
              </a:ext>
            </a:extLst>
          </p:cNvPr>
          <p:cNvSpPr>
            <a:spLocks noGrp="1"/>
          </p:cNvSpPr>
          <p:nvPr>
            <p:ph type="dt" sz="half" idx="2"/>
          </p:nvPr>
        </p:nvSpPr>
        <p:spPr/>
        <p:txBody>
          <a:bodyPr/>
          <a:lstStyle/>
          <a:p>
            <a:pPr>
              <a:defRPr/>
            </a:pPr>
            <a:r>
              <a:rPr lang="tr-TR"/>
              <a:t>METU Electrical &amp; Electronics Engineering Department</a:t>
            </a:r>
            <a:endParaRPr lang="en-US" dirty="0"/>
          </a:p>
        </p:txBody>
      </p:sp>
      <p:pic>
        <p:nvPicPr>
          <p:cNvPr id="7" name="Picture 6">
            <a:extLst>
              <a:ext uri="{FF2B5EF4-FFF2-40B4-BE49-F238E27FC236}">
                <a16:creationId xmlns:a16="http://schemas.microsoft.com/office/drawing/2014/main" id="{91AD60CF-3091-2A5A-5561-96B91DA39DF6}"/>
              </a:ext>
            </a:extLst>
          </p:cNvPr>
          <p:cNvPicPr>
            <a:picLocks noChangeAspect="1"/>
          </p:cNvPicPr>
          <p:nvPr/>
        </p:nvPicPr>
        <p:blipFill>
          <a:blip r:embed="rId2"/>
          <a:stretch>
            <a:fillRect/>
          </a:stretch>
        </p:blipFill>
        <p:spPr>
          <a:xfrm>
            <a:off x="3098799" y="3812489"/>
            <a:ext cx="5696489" cy="2684463"/>
          </a:xfrm>
          <a:prstGeom prst="rect">
            <a:avLst/>
          </a:prstGeom>
        </p:spPr>
      </p:pic>
      <p:pic>
        <p:nvPicPr>
          <p:cNvPr id="9" name="Picture 8" descr="A hexagon diagram with arrows with Great Pyramid of Giza in the background&#10;&#10;Description automatically generated">
            <a:extLst>
              <a:ext uri="{FF2B5EF4-FFF2-40B4-BE49-F238E27FC236}">
                <a16:creationId xmlns:a16="http://schemas.microsoft.com/office/drawing/2014/main" id="{F8189AC2-ECAA-0490-085B-8F0B854E2D5E}"/>
              </a:ext>
            </a:extLst>
          </p:cNvPr>
          <p:cNvPicPr>
            <a:picLocks noChangeAspect="1"/>
          </p:cNvPicPr>
          <p:nvPr/>
        </p:nvPicPr>
        <p:blipFill>
          <a:blip r:embed="rId3"/>
          <a:stretch>
            <a:fillRect/>
          </a:stretch>
        </p:blipFill>
        <p:spPr>
          <a:xfrm>
            <a:off x="5428334" y="813297"/>
            <a:ext cx="3366954" cy="2684463"/>
          </a:xfrm>
          <a:prstGeom prst="rect">
            <a:avLst/>
          </a:prstGeom>
        </p:spPr>
      </p:pic>
    </p:spTree>
    <p:extLst>
      <p:ext uri="{BB962C8B-B14F-4D97-AF65-F5344CB8AC3E}">
        <p14:creationId xmlns:p14="http://schemas.microsoft.com/office/powerpoint/2010/main" val="31872504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ＭＳ Ｐ明朝"/>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Concourse.thmx</Template>
  <TotalTime>6468</TotalTime>
  <Words>861</Words>
  <Application>Microsoft Macintosh PowerPoint</Application>
  <PresentationFormat>On-screen Show (4:3)</PresentationFormat>
  <Paragraphs>161</Paragraphs>
  <Slides>20</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BentonSansTRUReg</vt:lpstr>
      <vt:lpstr>Calibri</vt:lpstr>
      <vt:lpstr>Calibri (Headings)</vt:lpstr>
      <vt:lpstr>Century Gothic</vt:lpstr>
      <vt:lpstr>Constantia</vt:lpstr>
      <vt:lpstr>HelveticaNeue Regular</vt:lpstr>
      <vt:lpstr>Wingdings 2</vt:lpstr>
      <vt:lpstr>Flow</vt:lpstr>
      <vt:lpstr>PowerPoint Presentation</vt:lpstr>
      <vt:lpstr>PowerPoint Presentation</vt:lpstr>
      <vt:lpstr>Outline</vt:lpstr>
      <vt:lpstr>Electrical Machine Drives</vt:lpstr>
      <vt:lpstr>Inverters</vt:lpstr>
      <vt:lpstr>Inverters</vt:lpstr>
      <vt:lpstr>Aim of the Study</vt:lpstr>
      <vt:lpstr>Inverter Control Techniques</vt:lpstr>
      <vt:lpstr>Inverter Control Techniques</vt:lpstr>
      <vt:lpstr>3-Level NPC Inverters</vt:lpstr>
      <vt:lpstr>Control Techniques</vt:lpstr>
      <vt:lpstr>Possible Fault Scenarios</vt:lpstr>
      <vt:lpstr>Space Vectors Under Fault States</vt:lpstr>
      <vt:lpstr>Space Vectors Under Fault States</vt:lpstr>
      <vt:lpstr>Space Vectors Under Fault States</vt:lpstr>
      <vt:lpstr>Space Vectors Under Fault States</vt:lpstr>
      <vt:lpstr>Fault Tolerant  Control Strategy for 3-Level Inverters</vt:lpstr>
      <vt:lpstr>Conclusion</vt:lpstr>
      <vt:lpstr>Reference</vt:lpstr>
      <vt:lpstr>PowerPoint Presentation</vt:lpstr>
    </vt:vector>
  </TitlesOfParts>
  <Company>METU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DOKU BENZERLİĞİ ANALİZİ</dc:title>
  <dc:creator>Uğur HALICI</dc:creator>
  <cp:lastModifiedBy>Ahmetcan Akuz</cp:lastModifiedBy>
  <cp:revision>369</cp:revision>
  <cp:lastPrinted>2013-02-15T02:19:28Z</cp:lastPrinted>
  <dcterms:created xsi:type="dcterms:W3CDTF">2013-02-15T04:31:56Z</dcterms:created>
  <dcterms:modified xsi:type="dcterms:W3CDTF">2024-03-23T21:51:58Z</dcterms:modified>
</cp:coreProperties>
</file>